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50" r:id="rId2"/>
    <p:sldId id="372" r:id="rId3"/>
    <p:sldId id="451" r:id="rId4"/>
    <p:sldId id="456" r:id="rId5"/>
    <p:sldId id="457" r:id="rId6"/>
    <p:sldId id="452" r:id="rId7"/>
    <p:sldId id="455" r:id="rId8"/>
  </p:sldIdLst>
  <p:sldSz cx="9144000" cy="6858000" type="screen4x3"/>
  <p:notesSz cx="70104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0" autoAdjust="0"/>
    <p:restoredTop sz="94652" autoAdjust="0"/>
  </p:normalViewPr>
  <p:slideViewPr>
    <p:cSldViewPr>
      <p:cViewPr varScale="1">
        <p:scale>
          <a:sx n="43" d="100"/>
          <a:sy n="43" d="100"/>
        </p:scale>
        <p:origin x="60" y="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Tentative Course Itinerary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665B782-EE3C-43CF-A30F-B994E8DDDB5A}" type="datetime1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9FBEFD-048C-5B44-8D1A-56BC96B6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037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Tentative Course Itinerary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F094CD2-811B-46E7-A2AC-A1C3460BA336}" type="datetime1">
              <a:rPr lang="en-US" smtClean="0"/>
              <a:t>3/29/2016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D7C5F8-F2AF-7647-8F85-9475CB6B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43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FC8689E-FE46-4E5A-856A-4FCC591274F2}" type="datetime1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Tentative Course Itinerary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1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AADC-5BE5-AD4E-A2A1-DC602B9554D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FACF-0CC7-D24E-8D42-87CEFF8093C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152B-D6EE-9340-8FC0-1DB120D521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889F8-1024-1C49-B2F4-FB159C0D497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E374-CE89-C449-BA56-BED112ECC3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3218-C3AE-B84D-B902-E54EF63B5E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6A-D7D3-514E-8F63-B8CFAA9E4C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CF023-3F25-3A4F-9F2D-FF277A6D1A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D191-3DE4-EF45-B078-A4CB241C7BB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E74A-440F-2443-AA0F-99948BB0F7B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3FA2C-4B15-3D4F-ADD6-B7DB1E5ADFE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CB66A-6A5B-CB43-B1B7-23FEB9894F2A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ea typeface="DejaVu Sans" pitchFamily="34" charset="0"/>
              </a:rPr>
              <a:t>Tentative Course Itinerary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fontAlgn="auto">
              <a:spcBef>
                <a:spcPts val="661"/>
              </a:spcBef>
              <a:defRPr/>
            </a:pPr>
            <a:r>
              <a:rPr lang="en-US" dirty="0"/>
              <a:t>Introduction to JavaScript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0" y="6291263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Fred McClurg 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976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Week One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4000" b="1" dirty="0" smtClean="0">
                <a:cs typeface="Courier"/>
              </a:rPr>
              <a:t>Class One</a:t>
            </a: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 smtClean="0">
                <a:cs typeface="Courier"/>
              </a:rPr>
              <a:t>Introduction</a:t>
            </a: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 smtClean="0">
                <a:cs typeface="Courier"/>
              </a:rPr>
              <a:t>Development Tools</a:t>
            </a: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 smtClean="0">
                <a:ea typeface="DejaVu Sans" pitchFamily="34" charset="0"/>
              </a:rPr>
              <a:t>Browsers</a:t>
            </a: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>
                <a:ea typeface="DejaVu Sans" pitchFamily="34" charset="0"/>
              </a:rPr>
              <a:t>Design </a:t>
            </a:r>
            <a:r>
              <a:rPr lang="en-US" sz="3600" b="1" dirty="0" smtClean="0">
                <a:ea typeface="DejaVu Sans" pitchFamily="34" charset="0"/>
              </a:rPr>
              <a:t>Considerations</a:t>
            </a:r>
            <a:endParaRPr lang="en-US" sz="3600" b="1" dirty="0" smtClean="0">
              <a:ea typeface="DejaVu Sans" pitchFamily="34" charset="0"/>
            </a:endParaRP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 smtClean="0">
                <a:ea typeface="DejaVu Sans" pitchFamily="34" charset="0"/>
              </a:rPr>
              <a:t>Comments</a:t>
            </a:r>
            <a:endParaRPr lang="en-US" sz="3600" b="1" dirty="0" smtClean="0">
              <a:ea typeface="DejaVu Sans" pitchFamily="34" charset="0"/>
            </a:endParaRP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 smtClean="0">
                <a:ea typeface="DejaVu Sans" pitchFamily="34" charset="0"/>
              </a:rPr>
              <a:t>Code Location</a:t>
            </a: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 smtClean="0">
                <a:ea typeface="DejaVu Sans" pitchFamily="34" charset="0"/>
              </a:rPr>
              <a:t>Variables</a:t>
            </a: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 smtClean="0">
                <a:ea typeface="DejaVu Sans" pitchFamily="34" charset="0"/>
              </a:rPr>
              <a:t>Numbers</a:t>
            </a: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>
                <a:ea typeface="DejaVu Sans" pitchFamily="34" charset="0"/>
              </a:rPr>
              <a:t>Dates</a:t>
            </a:r>
            <a:endParaRPr lang="en-US" sz="3600" b="1" dirty="0">
              <a:ea typeface="DejaVu Sans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Week One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4000" b="1" dirty="0" smtClean="0">
                <a:cs typeface="Courier"/>
              </a:rPr>
              <a:t>Class Two</a:t>
            </a: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 smtClean="0">
                <a:ea typeface="DejaVu Sans" pitchFamily="34" charset="0"/>
              </a:rPr>
              <a:t>Strings</a:t>
            </a: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 smtClean="0">
                <a:ea typeface="DejaVu Sans" pitchFamily="34" charset="0"/>
              </a:rPr>
              <a:t>String Properties and Methods</a:t>
            </a: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 smtClean="0">
                <a:ea typeface="DejaVu Sans" pitchFamily="34" charset="0"/>
              </a:rPr>
              <a:t>Operators</a:t>
            </a: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 smtClean="0">
                <a:ea typeface="DejaVu Sans" pitchFamily="34" charset="0"/>
              </a:rPr>
              <a:t>Arrays</a:t>
            </a: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 smtClean="0">
                <a:ea typeface="DejaVu Sans" pitchFamily="34" charset="0"/>
              </a:rPr>
              <a:t>Array Methods</a:t>
            </a: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 smtClean="0">
                <a:ea typeface="DejaVu Sans" pitchFamily="34" charset="0"/>
              </a:rPr>
              <a:t>Regular Expressions</a:t>
            </a: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 smtClean="0">
                <a:ea typeface="DejaVu Sans" pitchFamily="34" charset="0"/>
              </a:rPr>
              <a:t>Variable Types</a:t>
            </a:r>
            <a:endParaRPr lang="en-US" sz="4000" b="1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Week Two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4000" b="1" dirty="0" smtClean="0">
                <a:cs typeface="Courier"/>
              </a:rPr>
              <a:t>Class Three</a:t>
            </a: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 smtClean="0">
                <a:ea typeface="DejaVu Sans" pitchFamily="34" charset="0"/>
              </a:rPr>
              <a:t>Conditional Statements</a:t>
            </a: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 smtClean="0">
                <a:ea typeface="DejaVu Sans" pitchFamily="34" charset="0"/>
              </a:rPr>
              <a:t>Looping Constructs</a:t>
            </a: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 smtClean="0">
                <a:ea typeface="DejaVu Sans" pitchFamily="34" charset="0"/>
              </a:rPr>
              <a:t>Break and Continue</a:t>
            </a: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 smtClean="0">
                <a:ea typeface="DejaVu Sans" pitchFamily="34" charset="0"/>
              </a:rPr>
              <a:t>Ternary Operators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Week Two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4000" b="1" dirty="0" smtClean="0">
                <a:cs typeface="Courier"/>
              </a:rPr>
              <a:t>Class Four</a:t>
            </a: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 smtClean="0">
                <a:ea typeface="DejaVu Sans" pitchFamily="34" charset="0"/>
              </a:rPr>
              <a:t>Custom Functions</a:t>
            </a: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 smtClean="0">
                <a:cs typeface="Courier"/>
              </a:rPr>
              <a:t>Anonymous Functions</a:t>
            </a:r>
            <a:endParaRPr lang="en-US" sz="3600" b="1" dirty="0" smtClean="0">
              <a:ea typeface="DejaVu Sans" pitchFamily="34" charset="0"/>
            </a:endParaRP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 smtClean="0">
                <a:ea typeface="DejaVu Sans" pitchFamily="34" charset="0"/>
              </a:rPr>
              <a:t>Variable Scope</a:t>
            </a: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 smtClean="0">
                <a:ea typeface="DejaVu Sans" pitchFamily="34" charset="0"/>
              </a:rPr>
              <a:t>Objects</a:t>
            </a: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 smtClean="0">
                <a:ea typeface="DejaVu Sans" pitchFamily="34" charset="0"/>
              </a:rPr>
              <a:t>Complex Data </a:t>
            </a:r>
            <a:r>
              <a:rPr lang="en-US" sz="3600" b="1" dirty="0" smtClean="0">
                <a:ea typeface="DejaVu Sans" pitchFamily="34" charset="0"/>
              </a:rPr>
              <a:t>Structures</a:t>
            </a:r>
            <a:endParaRPr lang="en-US" sz="3600" b="1" dirty="0" smtClean="0">
              <a:ea typeface="DejaVu Sans" pitchFamily="34" charset="0"/>
            </a:endParaRP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endParaRPr lang="en-US" sz="3600" b="1" dirty="0" smtClean="0">
              <a:ea typeface="DejaVu Sans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Week Three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4000" b="1" dirty="0" smtClean="0">
                <a:cs typeface="Courier"/>
              </a:rPr>
              <a:t>Class Five</a:t>
            </a: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 smtClean="0">
                <a:cs typeface="Courier"/>
              </a:rPr>
              <a:t>Pass by Reference</a:t>
            </a: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 smtClean="0">
                <a:cs typeface="Courier"/>
              </a:rPr>
              <a:t>Document </a:t>
            </a:r>
            <a:r>
              <a:rPr lang="en-US" sz="3600" b="1" dirty="0" smtClean="0">
                <a:cs typeface="Courier"/>
              </a:rPr>
              <a:t>Object Model (DOM)</a:t>
            </a: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 smtClean="0">
                <a:cs typeface="Courier"/>
              </a:rPr>
              <a:t>Page Elements</a:t>
            </a: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 smtClean="0">
                <a:cs typeface="Courier"/>
              </a:rPr>
              <a:t>Event Handling</a:t>
            </a: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 smtClean="0">
                <a:cs typeface="Courier"/>
              </a:rPr>
              <a:t>Page Load</a:t>
            </a: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 smtClean="0">
                <a:cs typeface="Courier"/>
              </a:rPr>
              <a:t>Common Errors</a:t>
            </a: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endParaRPr lang="en-US" sz="4000" b="1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Week Three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4000" b="1" dirty="0" smtClean="0">
                <a:cs typeface="Courier"/>
              </a:rPr>
              <a:t>Class Six</a:t>
            </a: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 smtClean="0">
                <a:cs typeface="Courier"/>
              </a:rPr>
              <a:t>jQuery</a:t>
            </a:r>
          </a:p>
          <a:p>
            <a:pPr marL="400050" lvl="1" indent="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600" b="1" dirty="0" smtClean="0">
                <a:cs typeface="Courier"/>
              </a:rPr>
              <a:t>jQuery </a:t>
            </a:r>
            <a:r>
              <a:rPr lang="en-US" sz="3600" b="1" dirty="0" smtClean="0">
                <a:cs typeface="Courier"/>
              </a:rPr>
              <a:t>UI</a:t>
            </a:r>
            <a:endParaRPr lang="en-US" sz="3600" b="1" dirty="0" smtClean="0"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17731</TotalTime>
  <Words>117</Words>
  <Application>Microsoft Office PowerPoint</Application>
  <PresentationFormat>On-screen Show (4:3)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MS PGothic</vt:lpstr>
      <vt:lpstr>Arial</vt:lpstr>
      <vt:lpstr>Calibri</vt:lpstr>
      <vt:lpstr>Courier</vt:lpstr>
      <vt:lpstr>DejaVu Sans</vt:lpstr>
      <vt:lpstr>Times New Roman</vt:lpstr>
      <vt:lpstr>Wingdings</vt:lpstr>
      <vt:lpstr>Diseño predeterminado</vt:lpstr>
      <vt:lpstr>PowerPoint Presentation</vt:lpstr>
      <vt:lpstr>Week One</vt:lpstr>
      <vt:lpstr>Week One</vt:lpstr>
      <vt:lpstr>Week Two</vt:lpstr>
      <vt:lpstr>Week Two</vt:lpstr>
      <vt:lpstr>Week Three</vt:lpstr>
      <vt:lpstr>Week Three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McClurg, Fred R</cp:lastModifiedBy>
  <cp:revision>1094</cp:revision>
  <cp:lastPrinted>2014-05-27T20:30:23Z</cp:lastPrinted>
  <dcterms:created xsi:type="dcterms:W3CDTF">2010-05-23T14:28:12Z</dcterms:created>
  <dcterms:modified xsi:type="dcterms:W3CDTF">2016-03-30T01:39:55Z</dcterms:modified>
</cp:coreProperties>
</file>