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4" r:id="rId2"/>
    <p:sldId id="455" r:id="rId3"/>
    <p:sldId id="465" r:id="rId4"/>
    <p:sldId id="466" r:id="rId5"/>
    <p:sldId id="456" r:id="rId6"/>
    <p:sldId id="468" r:id="rId7"/>
    <p:sldId id="467" r:id="rId8"/>
    <p:sldId id="469" r:id="rId9"/>
    <p:sldId id="470" r:id="rId10"/>
    <p:sldId id="471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50" d="100"/>
          <a:sy n="50" d="100"/>
        </p:scale>
        <p:origin x="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JavaScript Errors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2F8A-B2BB-9341-9B70-5DE653846910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JavaScript Errors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0A17-E6CE-5340-98A8-3A83A5C49657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3E0A17-E6CE-5340-98A8-3A83A5C49657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JavaScript 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rbandictionary.com/define.php?term=What%20Could%20Possibly%20Go%20Wrong&amp;defid=56651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lint.com/" TargetMode="External"/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JavaScript Errors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429000"/>
            <a:ext cx="6805612" cy="2664295"/>
          </a:xfrm>
        </p:spPr>
        <p:txBody>
          <a:bodyPr lIns="0" tIns="28077" rIns="0" bIns="0" anchor="ctr">
            <a:normAutofit fontScale="62500" lnSpcReduction="20000"/>
          </a:bodyPr>
          <a:lstStyle/>
          <a:p>
            <a:pPr algn="l"/>
            <a:r>
              <a:rPr lang="en-US" sz="4000" b="1" dirty="0" smtClean="0">
                <a:hlinkClick r:id="rId3"/>
              </a:rPr>
              <a:t>What Could Possibly Go Wrong</a:t>
            </a:r>
            <a:r>
              <a:rPr lang="en-US" sz="4000" b="1" dirty="0" smtClean="0"/>
              <a:t> </a:t>
            </a:r>
          </a:p>
          <a:p>
            <a:pPr lvl="1" algn="l"/>
            <a:r>
              <a:rPr lang="en-US" dirty="0" smtClean="0"/>
              <a:t>WCPGW- A statement of unbridled optimism and also an immediate trigger for Murphy's Law. Generally uttered at meetings followed within seconds by a cascade of unexpected and horrid consequences. 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Example:</a:t>
            </a:r>
          </a:p>
          <a:p>
            <a:pPr lvl="1" algn="l"/>
            <a:r>
              <a:rPr lang="en-US" i="1" dirty="0" smtClean="0"/>
              <a:t>What are you doing today? </a:t>
            </a:r>
            <a:br>
              <a:rPr lang="en-US" i="1" dirty="0" smtClean="0"/>
            </a:br>
            <a:r>
              <a:rPr lang="en-US" i="1" dirty="0" smtClean="0"/>
              <a:t>Washing windows on the World Trade Centre, "What could possibly go wrong?" </a:t>
            </a:r>
            <a:endParaRPr lang="en-US" i="1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Argument and Parameter Mismatch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dirty="0" smtClean="0">
                <a:cs typeface="Courier"/>
              </a:rPr>
              <a:t>A parameter that does not have an associated argument in the call statement will have a value of “undefined”.  The arithmetic of an “undefined” value will result in a “</a:t>
            </a:r>
            <a:r>
              <a:rPr lang="en-US" sz="2100" dirty="0" err="1" smtClean="0">
                <a:cs typeface="Courier"/>
              </a:rPr>
              <a:t>NaN</a:t>
            </a:r>
            <a:r>
              <a:rPr lang="en-US" sz="2100" dirty="0" smtClean="0">
                <a:cs typeface="Courier"/>
              </a:rPr>
              <a:t>”.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Errors: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argument mismatch between call and definition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three parameters in function definition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a, b, c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 "c = " + c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return( a + b + c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two arguments in function call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calculateSum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( 500, 1000 );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console.log( result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400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64378" y="6309320"/>
            <a:ext cx="133882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paramMismatch.html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Errors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It is not a matter of “</a:t>
            </a:r>
            <a:r>
              <a:rPr lang="en-US" sz="3600" b="1" i="1" dirty="0" smtClean="0">
                <a:cs typeface="Courier"/>
              </a:rPr>
              <a:t>if</a:t>
            </a:r>
            <a:r>
              <a:rPr lang="en-US" sz="3600" dirty="0" smtClean="0">
                <a:cs typeface="Courier"/>
              </a:rPr>
              <a:t>” you make an error in JavaScript but “</a:t>
            </a:r>
            <a:r>
              <a:rPr lang="en-US" sz="3600" b="1" i="1" dirty="0" smtClean="0">
                <a:cs typeface="Courier"/>
              </a:rPr>
              <a:t>when</a:t>
            </a:r>
            <a:r>
              <a:rPr lang="en-US" sz="3600" dirty="0" smtClean="0">
                <a:cs typeface="Courier"/>
              </a:rPr>
              <a:t>”, so it is savvy to be prepared.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3600" dirty="0" smtClean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All JavaScript errors will be unique to your code, however, there are a number of common issues that most JavaScript programmers will encounter.  It is helpful to be aware of these problem categories.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Code Quality Tools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err="1" smtClean="0">
                <a:cs typeface="Courier"/>
              </a:rPr>
              <a:t>JSHint</a:t>
            </a:r>
            <a:r>
              <a:rPr lang="en-US" sz="4000" b="1" dirty="0" smtClean="0">
                <a:cs typeface="Courier"/>
              </a:rPr>
              <a:t>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Helps detect errors and potential problems in code: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	 </a:t>
            </a:r>
            <a:r>
              <a:rPr lang="en-US" sz="3600" dirty="0" smtClean="0">
                <a:cs typeface="Courier"/>
                <a:hlinkClick r:id="rId2"/>
              </a:rPr>
              <a:t>http://www.jshint.com</a:t>
            </a:r>
            <a:endParaRPr lang="en-US" sz="3600" dirty="0" smtClean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sz="3600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b="1" dirty="0" err="1" smtClean="0">
                <a:cs typeface="Courier"/>
              </a:rPr>
              <a:t>JSLint</a:t>
            </a:r>
            <a:r>
              <a:rPr lang="en-US" sz="4000" b="1" dirty="0" smtClean="0">
                <a:cs typeface="Courier"/>
              </a:rPr>
              <a:t>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Code checker that finds common mistakes in scripts: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	 </a:t>
            </a:r>
            <a:r>
              <a:rPr lang="en-US" sz="3600" dirty="0" smtClean="0">
                <a:cs typeface="Courier"/>
                <a:hlinkClick r:id="rId3"/>
              </a:rPr>
              <a:t>http://www.jslint.com</a:t>
            </a:r>
            <a:endParaRPr lang="en-US" sz="3600" dirty="0" smtClean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Eclipse to Catch Errors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>
                <a:cs typeface="Courier"/>
              </a:rPr>
              <a:t>Make sure Eclipse Project is configured as a JavaScript Project.  Right-click on the project name:</a:t>
            </a:r>
          </a:p>
          <a:p>
            <a:pPr marL="2000250" lvl="3" indent="-742950">
              <a:lnSpc>
                <a:spcPct val="90000"/>
              </a:lnSpc>
              <a:buNone/>
            </a:pPr>
            <a:r>
              <a:rPr lang="en-US" sz="3200" b="1" dirty="0" smtClean="0">
                <a:cs typeface="Courier"/>
              </a:rPr>
              <a:t>Configure -&gt; Convert to JavaScript Project</a:t>
            </a:r>
          </a:p>
          <a:p>
            <a:pPr marL="1543050" lvl="2" indent="-742950">
              <a:lnSpc>
                <a:spcPct val="90000"/>
              </a:lnSpc>
              <a:buFont typeface="+mj-lt"/>
              <a:buAutoNum type="arabicPeriod"/>
            </a:pPr>
            <a:endParaRPr lang="en-US" sz="3200" dirty="0" smtClean="0">
              <a:cs typeface="Courier"/>
            </a:endParaRP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>
                <a:cs typeface="Courier"/>
              </a:rPr>
              <a:t>Validate the JavaScript File.  Right-click on the file name:</a:t>
            </a:r>
          </a:p>
          <a:p>
            <a:pPr marL="2000250" lvl="3" indent="-742950">
              <a:lnSpc>
                <a:spcPct val="90000"/>
              </a:lnSpc>
              <a:buNone/>
            </a:pPr>
            <a:r>
              <a:rPr lang="en-US" sz="3200" b="1" dirty="0" smtClean="0">
                <a:cs typeface="Courier"/>
              </a:rPr>
              <a:t>Validate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Errors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Syntax errors often involve something that is missing like a parenthesis, curly brace, or a semi-colon.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Errors: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{  // missing ")"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// missing double quote on string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console.log("You called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 // missing semi-colon on statement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55135" y="6309320"/>
            <a:ext cx="117211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syntaxErrors.html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Non-existing Function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dirty="0" smtClean="0">
                <a:cs typeface="Courier"/>
              </a:rPr>
              <a:t>It is easy to make a mistake in capitalization or spelling of variables and function names.  These errors will not show up in Eclipse or the console until run-time.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"/>
                <a:cs typeface="Courier"/>
              </a:rPr>
              <a:t>Errors: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console.log("You called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  // incorrect capitalization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7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51792" y="6309320"/>
            <a:ext cx="164019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callNonExistingFunct.html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 or Method Typo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dirty="0" smtClean="0">
                <a:cs typeface="Courier"/>
              </a:rPr>
              <a:t>In addition, any predefined attribute or method must be spelled and capitalized properly.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Common Errors: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strings can not have a return in the middle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einstein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"Great ideas often receive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violent opposition from mediocre minds.";  // error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attribute misspelled. should be 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einstein.length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size = einstein.len;  // error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attribute 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einstein.length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" is not method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chars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einstein.length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  // error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should be 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()" with "Id" not "ID"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title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mainTitle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");  // error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should be 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()" with "Elements" plural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document.getElementByTagName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("p");  // error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307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74371" y="6309320"/>
            <a:ext cx="115288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methodTypo.html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Element Before Loaded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dirty="0" smtClean="0">
                <a:cs typeface="Courier"/>
              </a:rPr>
              <a:t>Accessing DOM elements before they are loaded can be prevented by calling script from </a:t>
            </a:r>
            <a:r>
              <a:rPr lang="en-US" sz="2100" dirty="0" err="1" smtClean="0">
                <a:cs typeface="Courier"/>
              </a:rPr>
              <a:t>window.load</a:t>
            </a:r>
            <a:r>
              <a:rPr lang="en-US" sz="2100" dirty="0" smtClean="0">
                <a:cs typeface="Courier"/>
              </a:rPr>
              <a:t>() method.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Errors: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using element before it is loaded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make sure DOM is loaded using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window.load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myImage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"up"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myImage.getAttribute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" )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&lt;!-- image should be specified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pior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to --&gt;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&lt;!-- script if not using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window.load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 --&gt;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="ellieAndCarl.jpg" id="</a:t>
            </a:r>
            <a:r>
              <a:rPr lang="en-US" sz="2100" b="1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z="2100" b="1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314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52372" y="6393879"/>
            <a:ext cx="143500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useBeforeLoaded.html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err="1" smtClean="0"/>
              <a:t>vs</a:t>
            </a:r>
            <a:r>
              <a:rPr lang="en-US" dirty="0" smtClean="0"/>
              <a:t> Equality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dirty="0" smtClean="0">
                <a:cs typeface="Courier"/>
              </a:rPr>
              <a:t>Specifying an assignment inside a conditional statement is a common error and one that may be difficult to track down..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Errors: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enrolled = 7;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should be "==" instead of "="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if ( enrolled = 0 ) {  // false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 "Session cancelled."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 "Session scheduled."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400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81022" y="6309320"/>
            <a:ext cx="141577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assignVsEquality.html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23334</TotalTime>
  <Words>745</Words>
  <Application>Microsoft Office PowerPoint</Application>
  <PresentationFormat>On-screen Show (4:3)</PresentationFormat>
  <Paragraphs>143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Common Errors</vt:lpstr>
      <vt:lpstr>JavaScript Code Quality Tools</vt:lpstr>
      <vt:lpstr>Using Eclipse to Catch Errors</vt:lpstr>
      <vt:lpstr>Syntax Errors</vt:lpstr>
      <vt:lpstr>Calling Non-existing Function</vt:lpstr>
      <vt:lpstr>Attribute or Method Typo</vt:lpstr>
      <vt:lpstr>Use Element Before Loaded</vt:lpstr>
      <vt:lpstr>Assignment vs Equality</vt:lpstr>
      <vt:lpstr>Call Argument and Parameter Mismatch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1394</cp:revision>
  <dcterms:created xsi:type="dcterms:W3CDTF">2010-05-23T14:28:12Z</dcterms:created>
  <dcterms:modified xsi:type="dcterms:W3CDTF">2016-03-27T16:46:14Z</dcterms:modified>
</cp:coreProperties>
</file>