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31" r:id="rId2"/>
    <p:sldId id="432" r:id="rId3"/>
    <p:sldId id="433" r:id="rId4"/>
    <p:sldId id="434" r:id="rId5"/>
    <p:sldId id="435" r:id="rId6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Numbers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77DFD2-C119-4318-93DF-6E1007591B10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Numbers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9E813A-BB11-4B96-87B5-B61E710CDB39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4A8307B-31D6-4F62-B097-1579AFF5B62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2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Numbers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136645A-97CA-4658-8D86-8849FEA875D9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6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math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Numbers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089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JavaScri</a:t>
            </a:r>
            <a:r>
              <a:rPr lang="en-US" dirty="0" smtClean="0">
                <a:solidFill>
                  <a:srgbClr val="333333"/>
                </a:solidFill>
              </a:rPr>
              <a:t>pt Numbers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What is a number?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All numbers (i.e. integers and floats) have the same type (i.e. number)</a:t>
            </a:r>
            <a:br>
              <a:rPr lang="en-US" sz="3600" dirty="0" smtClean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count = 4;  //  number</a:t>
            </a:r>
          </a:p>
          <a:p>
            <a:pPr marL="457200" lvl="1" indent="0">
              <a:buNone/>
            </a:pPr>
            <a:r>
              <a:rPr lang="en-US" sz="3500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35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localPi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3.14; // number</a:t>
            </a:r>
          </a:p>
          <a:p>
            <a:pPr marL="457200" lvl="1" indent="0">
              <a:buNone/>
            </a:pPr>
            <a:r>
              <a:rPr lang="da-DK" sz="3500" b="1" dirty="0">
                <a:solidFill>
                  <a:srgbClr val="000000"/>
                </a:solidFill>
                <a:latin typeface="Courier New"/>
                <a:cs typeface="Courier New"/>
              </a:rPr>
              <a:t>var </a:t>
            </a:r>
            <a:r>
              <a:rPr lang="da-DK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exponPi</a:t>
            </a:r>
            <a:r>
              <a:rPr lang="da-DK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0.314e+1;</a:t>
            </a:r>
            <a:endParaRPr lang="en-US" sz="35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857250" lvl="2" indent="0">
              <a:buNone/>
            </a:pP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946818" y="6228591"/>
            <a:ext cx="1710725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numbers.html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Numeric Property: ±Infinity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What is a Infinity?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smtClean="0"/>
              <a:t>A number that exceeds the limit of a floating point number.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infinity computed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console.log( 1 / 0 );</a:t>
            </a:r>
          </a:p>
          <a:p>
            <a:pPr marL="457200" lvl="1" indent="0">
              <a:buNone/>
            </a:pPr>
            <a:endParaRPr lang="en-US" sz="35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negative infinity computed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-1 / 0 );</a:t>
            </a:r>
            <a:endParaRPr lang="en-US" sz="9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377648" y="6093296"/>
            <a:ext cx="1475597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infinity.html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8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Numeric Property: </a:t>
            </a:r>
            <a:r>
              <a:rPr lang="en-US" dirty="0" err="1" smtClean="0">
                <a:solidFill>
                  <a:srgbClr val="333333"/>
                </a:solidFill>
              </a:rPr>
              <a:t>NaN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What is a </a:t>
            </a:r>
            <a:r>
              <a:rPr lang="en-US" sz="3600" b="1" dirty="0" err="1" smtClean="0"/>
              <a:t>NaN</a:t>
            </a:r>
            <a:r>
              <a:rPr lang="en-US" sz="3600" b="1" dirty="0" smtClean="0"/>
              <a:t>?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600" dirty="0" err="1" smtClean="0"/>
              <a:t>NaN</a:t>
            </a:r>
            <a:r>
              <a:rPr lang="en-US" sz="3600" dirty="0" smtClean="0"/>
              <a:t> is a “Not a Number”.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Examples:</a:t>
            </a:r>
            <a:endParaRPr lang="en-US" sz="3600" b="1" dirty="0"/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"not a number" computed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console.log( 0 / 0 );</a:t>
            </a:r>
          </a:p>
          <a:p>
            <a:pPr marL="457200" lvl="1" indent="0">
              <a:buNone/>
            </a:pPr>
            <a:endParaRPr lang="en-US" sz="35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also </a:t>
            </a:r>
            <a:r>
              <a:rPr lang="en-US" sz="3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NaN</a:t>
            </a: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computed</a:t>
            </a:r>
          </a:p>
          <a:p>
            <a:pPr marL="457200" lvl="1" indent="0">
              <a:buNone/>
            </a:pPr>
            <a:r>
              <a:rPr lang="en-US" sz="3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console.log( 100 / "Apple" );</a:t>
            </a:r>
            <a:endParaRPr lang="en-US" sz="9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857250" lvl="2" indent="0">
              <a:buNone/>
            </a:pP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411698" y="2852936"/>
            <a:ext cx="1146468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nan.html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Math Properties &amp; Methods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What are built-in properties or methods?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 smtClean="0"/>
              <a:t>Common functions available via Math object:</a:t>
            </a:r>
          </a:p>
          <a:p>
            <a:pPr marL="857250" lvl="2" indent="0">
              <a:buNone/>
            </a:pPr>
            <a:r>
              <a:rPr lang="en-US" sz="2000" dirty="0">
                <a:hlinkClick r:id="rId2"/>
              </a:rPr>
              <a:t>http://www.w3schools.com/jsref/</a:t>
            </a:r>
            <a:r>
              <a:rPr lang="en-US" sz="2000" dirty="0" smtClean="0">
                <a:hlinkClick r:id="rId2"/>
              </a:rPr>
              <a:t>jsref_obj_math.asp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Examples:</a:t>
            </a:r>
          </a:p>
          <a:p>
            <a:pPr marL="457200" lvl="1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pi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Math.PI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;  // math property for PI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pi );</a:t>
            </a:r>
          </a:p>
          <a:p>
            <a:pPr marL="457200" lvl="1" indent="0">
              <a:buNone/>
            </a:pP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round to nearest integer</a:t>
            </a:r>
          </a:p>
          <a:p>
            <a:pPr marL="457200" lvl="1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cents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Math.round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(12.567);  // math method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cents );</a:t>
            </a:r>
          </a:p>
          <a:p>
            <a:pPr marL="457200" lvl="1" indent="0">
              <a:buNone/>
            </a:pP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// random float between zero and one</a:t>
            </a:r>
          </a:p>
          <a:p>
            <a:pPr marL="457200" lvl="1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guess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Math.random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console.log( guess );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304484" y="6156583"/>
            <a:ext cx="235192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mathPropMeth.html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3002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16973</TotalTime>
  <Words>167</Words>
  <Application>Microsoft Office PowerPoint</Application>
  <PresentationFormat>On-screen Show (4:3)</PresentationFormat>
  <Paragraphs>61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DejaVu Sans</vt:lpstr>
      <vt:lpstr>Times New Roman</vt:lpstr>
      <vt:lpstr>Diseño predeterminado</vt:lpstr>
      <vt:lpstr>PowerPoint Presentation</vt:lpstr>
      <vt:lpstr>JavaScript Numbers</vt:lpstr>
      <vt:lpstr>Numeric Property: ±Infinity</vt:lpstr>
      <vt:lpstr>Numeric Property: NaN</vt:lpstr>
      <vt:lpstr>Math Properties &amp; Methods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1015</cp:revision>
  <cp:lastPrinted>2014-05-27T20:43:29Z</cp:lastPrinted>
  <dcterms:created xsi:type="dcterms:W3CDTF">2010-05-23T14:28:12Z</dcterms:created>
  <dcterms:modified xsi:type="dcterms:W3CDTF">2016-02-28T00:52:28Z</dcterms:modified>
</cp:coreProperties>
</file>