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4" r:id="rId2"/>
    <p:sldId id="455" r:id="rId3"/>
    <p:sldId id="456" r:id="rId4"/>
    <p:sldId id="462" r:id="rId5"/>
    <p:sldId id="463" r:id="rId6"/>
    <p:sldId id="464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50" d="100"/>
          <a:sy n="50" d="100"/>
        </p:scale>
        <p:origin x="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Page Load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693B-FB0B-48CE-97EA-4AFA710C5E09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Page Load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AB33E-4AF5-40E9-846E-B4297A8346ED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D8F3E62-4BCD-4F75-B664-ED485DC12BD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Page 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Page Load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</a:t>
            </a:r>
            <a:r>
              <a:rPr lang="en-US" dirty="0" err="1" smtClean="0"/>
              <a:t>JavaScriptf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a Page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It is often preferred to wait until the entire page is loaded before executing a script.  The </a:t>
            </a:r>
            <a:r>
              <a:rPr lang="en-US" sz="3600" dirty="0" err="1" smtClean="0">
                <a:cs typeface="Courier"/>
              </a:rPr>
              <a:t>onload</a:t>
            </a:r>
            <a:r>
              <a:rPr lang="en-US" sz="3600" dirty="0" smtClean="0">
                <a:cs typeface="Courier"/>
              </a:rPr>
              <a:t>() event does not fire until the page has completed loading.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</a:t>
            </a:r>
            <a:r>
              <a:rPr lang="en-US" dirty="0" err="1" smtClean="0"/>
              <a:t>onload</a:t>
            </a:r>
            <a:r>
              <a:rPr lang="en-US" dirty="0" smtClean="0"/>
              <a:t>() via body Attribute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The “</a:t>
            </a:r>
            <a:r>
              <a:rPr lang="en-US" sz="2000" dirty="0" err="1" smtClean="0"/>
              <a:t>onload</a:t>
            </a:r>
            <a:r>
              <a:rPr lang="en-US" sz="2000" dirty="0" smtClean="0"/>
              <a:t>()</a:t>
            </a:r>
            <a:r>
              <a:rPr lang="en-US" sz="2000" dirty="0" smtClean="0">
                <a:cs typeface="Courier"/>
              </a:rPr>
              <a:t>” event can be defined as an attribute to the body element.</a:t>
            </a:r>
            <a:endParaRPr lang="en-US" sz="20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&lt;body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waitUntilLoaded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()"&gt;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&lt;h1&gt;Event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via body Attribute&lt;/h1&gt;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waitUntilLoaded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alert( 'Page load complete'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&lt;/script&gt;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975837" y="6309320"/>
            <a:ext cx="160813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onloadViaBodyAttrib.html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 </a:t>
            </a:r>
            <a:r>
              <a:rPr lang="en-US" dirty="0" err="1" smtClean="0"/>
              <a:t>onload</a:t>
            </a:r>
            <a:r>
              <a:rPr lang="en-US" dirty="0" smtClean="0"/>
              <a:t>() via window event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 smtClean="0">
                <a:cs typeface="Courier"/>
              </a:rPr>
              <a:t>The “</a:t>
            </a:r>
            <a:r>
              <a:rPr lang="en-US" sz="1800" dirty="0" err="1" smtClean="0"/>
              <a:t>onload</a:t>
            </a:r>
            <a:r>
              <a:rPr lang="en-US" sz="1800" dirty="0" smtClean="0"/>
              <a:t>()</a:t>
            </a:r>
            <a:r>
              <a:rPr lang="en-US" sz="1800" dirty="0" smtClean="0">
                <a:cs typeface="Courier"/>
              </a:rPr>
              <a:t>” method can also be defined as an event to the window element.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&lt;title&gt;Page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via window event&lt;/title&gt;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&lt;meta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ISO-8859-1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function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waitUntilLoaded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alert( 'Page load complete'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waitUntilLoaded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&lt;/script&gt;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055186" y="6309320"/>
            <a:ext cx="1537600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onloadViaWinEvent.html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Show/Hide Page Elements (HTML)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HTML Example Code: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&lt;h1&gt;Show/Hide Page Elements&lt;/h1&gt;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&lt;p&gt;"I never met a bitter person who was thankful.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Or a thankful person who was bitter."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 &lt;a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="#" id="author"&gt;Nick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Vujicic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&lt;/a&gt;&lt;/p&gt;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 id="bio"&gt;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Australian motivational speaker born with a rare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disorder characterized by the absence of all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four limbs....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886871" y="6309320"/>
            <a:ext cx="169148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styleDisplayShowHide.html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Show/Hide Page Elements (JS)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"/>
                <a:cs typeface="Courier"/>
              </a:rPr>
              <a:t>JavaScript Example Code: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show and hide biography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initializeBio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("author").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bioObj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("bio");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("bio").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style.display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== "block"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// set CSS to hide the DIV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("bio").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style.display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"none";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// set CSS to show the DIV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("bio").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style.display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"block";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// now hide it on the initial page load.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("bio").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style.display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"none";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initializeBio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886871" y="6309320"/>
            <a:ext cx="169148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styleDisplayShowHide.html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22908</TotalTime>
  <Words>448</Words>
  <Application>Microsoft Office PowerPoint</Application>
  <PresentationFormat>On-screen Show (4:3)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Loading a Page</vt:lpstr>
      <vt:lpstr>Event onload() via body Attribute</vt:lpstr>
      <vt:lpstr>Page onload() via window event</vt:lpstr>
      <vt:lpstr>Show/Hide Page Elements (HTML)</vt:lpstr>
      <vt:lpstr>Show/Hide Page Elements (JS)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1349</cp:revision>
  <dcterms:created xsi:type="dcterms:W3CDTF">2010-05-23T14:28:12Z</dcterms:created>
  <dcterms:modified xsi:type="dcterms:W3CDTF">2016-03-27T16:48:08Z</dcterms:modified>
</cp:coreProperties>
</file>