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49" r:id="rId2"/>
    <p:sldId id="367" r:id="rId3"/>
    <p:sldId id="368" r:id="rId4"/>
    <p:sldId id="365" r:id="rId5"/>
    <p:sldId id="366" r:id="rId6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Pass by Reference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3204120-0A7C-448C-A5AB-7834542FCC2F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Pass by Reference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B1B566-DE8D-460D-93A0-9D88C90CA061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66737FC-C6AF-468B-88D2-DF0A319CEDCE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Pass by Reference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Pass by Reference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50DF0CD-79F2-40C1-8645-D08FDB142C90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Pass by Reference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333333"/>
                </a:solidFill>
              </a:rPr>
              <a:t>Array “Passed </a:t>
            </a:r>
            <a:r>
              <a:rPr lang="en-US" sz="4000" dirty="0">
                <a:solidFill>
                  <a:srgbClr val="333333"/>
                </a:solidFill>
              </a:rPr>
              <a:t>by </a:t>
            </a:r>
            <a:r>
              <a:rPr lang="en-US" sz="4000" dirty="0" smtClean="0">
                <a:solidFill>
                  <a:srgbClr val="333333"/>
                </a:solidFill>
              </a:rPr>
              <a:t>Reference”</a:t>
            </a:r>
            <a:endParaRPr lang="en-US" sz="4000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>
                <a:cs typeface="Courier"/>
              </a:rPr>
              <a:t>An array is “Passed by Reference” when passed as an argument to a </a:t>
            </a:r>
            <a:r>
              <a:rPr lang="en-US" sz="2000" b="1" dirty="0" smtClean="0">
                <a:cs typeface="Courier"/>
              </a:rPr>
              <a:t>function.</a:t>
            </a:r>
            <a:endParaRPr lang="en-US" sz="2000" b="1" dirty="0" smtClean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sz="2000" b="1" dirty="0">
              <a:latin typeface="Courier"/>
              <a:cs typeface="Courier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/**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 * Append boys on end of girls array</a:t>
            </a:r>
          </a:p>
          <a:p>
            <a:pPr marL="400050" lvl="1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 * </a:t>
            </a:r>
            <a:r>
              <a:rPr lang="en-US" sz="2000" b="1" dirty="0">
                <a:latin typeface="Courier"/>
                <a:cs typeface="Courier"/>
              </a:rPr>
              <a:t>@</a:t>
            </a:r>
            <a:r>
              <a:rPr lang="en-US" sz="2000" b="1" dirty="0" err="1">
                <a:latin typeface="Courier"/>
                <a:cs typeface="Courier"/>
              </a:rPr>
              <a:t>param</a:t>
            </a:r>
            <a:r>
              <a:rPr lang="en-US" sz="2000" b="1" dirty="0">
                <a:latin typeface="Courier"/>
                <a:cs typeface="Courier"/>
              </a:rPr>
              <a:t>  girls  Array of girls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 */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function </a:t>
            </a:r>
            <a:r>
              <a:rPr lang="en-US" sz="2000" b="1" dirty="0" err="1">
                <a:latin typeface="Courier"/>
                <a:cs typeface="Courier"/>
              </a:rPr>
              <a:t>bradyBunch</a:t>
            </a:r>
            <a:r>
              <a:rPr lang="en-US" sz="2000" b="1" dirty="0">
                <a:latin typeface="Courier"/>
                <a:cs typeface="Courier"/>
              </a:rPr>
              <a:t>( girls )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buNone/>
            </a:pPr>
            <a:r>
              <a:rPr lang="tr-TR" sz="2000" b="1" dirty="0">
                <a:latin typeface="Courier"/>
                <a:cs typeface="Courier"/>
              </a:rPr>
              <a:t>   var </a:t>
            </a:r>
            <a:r>
              <a:rPr lang="tr-TR" sz="2000" b="1" dirty="0" err="1">
                <a:latin typeface="Courier"/>
                <a:cs typeface="Courier"/>
              </a:rPr>
              <a:t>boys</a:t>
            </a:r>
            <a:r>
              <a:rPr lang="tr-TR" sz="2000" b="1" dirty="0">
                <a:latin typeface="Courier"/>
                <a:cs typeface="Courier"/>
              </a:rPr>
              <a:t> = [ "Mike", "</a:t>
            </a:r>
            <a:r>
              <a:rPr lang="tr-TR" sz="2000" b="1" dirty="0" err="1">
                <a:latin typeface="Courier"/>
                <a:cs typeface="Courier"/>
              </a:rPr>
              <a:t>Greg</a:t>
            </a:r>
            <a:r>
              <a:rPr lang="tr-TR" sz="2000" b="1" dirty="0">
                <a:latin typeface="Courier"/>
                <a:cs typeface="Courier"/>
              </a:rPr>
              <a:t>", </a:t>
            </a:r>
          </a:p>
          <a:p>
            <a:pPr marL="400050" lvl="1" indent="0">
              <a:buNone/>
            </a:pPr>
            <a:r>
              <a:rPr lang="hu-HU" sz="2000" b="1" dirty="0">
                <a:latin typeface="Courier"/>
                <a:cs typeface="Courier"/>
              </a:rPr>
              <a:t>                "Peter", "Bobby" ];</a:t>
            </a:r>
          </a:p>
          <a:p>
            <a:pPr marL="400050" lvl="1" indent="0">
              <a:buNone/>
            </a:pPr>
            <a:r>
              <a:rPr lang="hu-HU" sz="2000" b="1" dirty="0">
                <a:latin typeface="Courier"/>
                <a:cs typeface="Courier"/>
              </a:rPr>
              <a:t>   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   </a:t>
            </a:r>
            <a:r>
              <a:rPr lang="en-US" sz="2000" b="1" dirty="0" err="1">
                <a:latin typeface="Courier"/>
                <a:cs typeface="Courier"/>
              </a:rPr>
              <a:t>girls.push</a:t>
            </a:r>
            <a:r>
              <a:rPr lang="en-US" sz="2000" b="1" dirty="0">
                <a:latin typeface="Courier"/>
                <a:cs typeface="Courier"/>
              </a:rPr>
              <a:t>( boys );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508104" y="6093296"/>
            <a:ext cx="2351927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dirty="0"/>
              <a:t>arrayPassByRef.html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5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Arrays are </a:t>
            </a:r>
            <a:r>
              <a:rPr lang="en-US" dirty="0">
                <a:solidFill>
                  <a:srgbClr val="333333"/>
                </a:solidFill>
              </a:rPr>
              <a:t>“Passed by Reference” </a:t>
            </a:r>
            <a:r>
              <a:rPr lang="en-US" dirty="0" smtClean="0">
                <a:solidFill>
                  <a:srgbClr val="333333"/>
                </a:solidFill>
              </a:rPr>
              <a:t>(HTML)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</a:t>
            </a:r>
            <a:r>
              <a:rPr lang="en-US" sz="2400" b="1" dirty="0">
                <a:latin typeface="Courier"/>
                <a:cs typeface="Courier"/>
              </a:rPr>
              <a:t>script&gt;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   </a:t>
            </a:r>
            <a:r>
              <a:rPr lang="en-US" sz="2400" b="1" dirty="0" err="1">
                <a:latin typeface="Courier"/>
                <a:cs typeface="Courier"/>
              </a:rPr>
              <a:t>var</a:t>
            </a:r>
            <a:r>
              <a:rPr lang="en-US" sz="2400" b="1" dirty="0">
                <a:latin typeface="Courier"/>
                <a:cs typeface="Courier"/>
              </a:rPr>
              <a:t> girls = [ "Carol", "Marcia", </a:t>
            </a:r>
          </a:p>
          <a:p>
            <a:pPr marL="0" indent="0">
              <a:buNone/>
            </a:pPr>
            <a:r>
              <a:rPr lang="cs-CZ" sz="2400" b="1" dirty="0">
                <a:latin typeface="Courier"/>
                <a:cs typeface="Courier"/>
              </a:rPr>
              <a:t>                 "Jan", "Cindy" ];</a:t>
            </a:r>
          </a:p>
          <a:p>
            <a:pPr marL="0" indent="0">
              <a:buNone/>
            </a:pPr>
            <a:r>
              <a:rPr lang="cs-CZ" sz="2400" b="1" dirty="0">
                <a:latin typeface="Courier"/>
                <a:cs typeface="Courier"/>
              </a:rPr>
              <a:t>   </a:t>
            </a:r>
          </a:p>
          <a:p>
            <a:pPr marL="0" indent="0">
              <a:buNone/>
            </a:pPr>
            <a:r>
              <a:rPr lang="cs-CZ" sz="2400" b="1" dirty="0">
                <a:latin typeface="Courier"/>
                <a:cs typeface="Courier"/>
              </a:rPr>
              <a:t>   </a:t>
            </a:r>
            <a:r>
              <a:rPr lang="cs-CZ" sz="2400" b="1" dirty="0" err="1">
                <a:latin typeface="Courier"/>
                <a:cs typeface="Courier"/>
              </a:rPr>
              <a:t>console.log</a:t>
            </a:r>
            <a:r>
              <a:rPr lang="cs-CZ" sz="2400" b="1" dirty="0">
                <a:latin typeface="Courier"/>
                <a:cs typeface="Courier"/>
              </a:rPr>
              <a:t>( "</a:t>
            </a:r>
            <a:r>
              <a:rPr lang="cs-CZ" sz="2400" b="1" dirty="0" err="1">
                <a:latin typeface="Courier"/>
                <a:cs typeface="Courier"/>
              </a:rPr>
              <a:t>Before</a:t>
            </a:r>
            <a:r>
              <a:rPr lang="cs-CZ" sz="2400" b="1" dirty="0">
                <a:latin typeface="Courier"/>
                <a:cs typeface="Courier"/>
              </a:rPr>
              <a:t> </a:t>
            </a:r>
            <a:r>
              <a:rPr lang="cs-CZ" sz="2400" b="1" dirty="0" err="1">
                <a:latin typeface="Courier"/>
                <a:cs typeface="Courier"/>
              </a:rPr>
              <a:t>bradyBunch</a:t>
            </a:r>
            <a:r>
              <a:rPr lang="cs-CZ" sz="2400" b="1" dirty="0">
                <a:latin typeface="Courier"/>
                <a:cs typeface="Courier"/>
              </a:rPr>
              <a:t>(): " + </a:t>
            </a:r>
          </a:p>
          <a:p>
            <a:pPr marL="0" indent="0">
              <a:buNone/>
            </a:pPr>
            <a:r>
              <a:rPr lang="tr-TR" sz="2400" b="1" dirty="0">
                <a:latin typeface="Courier"/>
                <a:cs typeface="Courier"/>
              </a:rPr>
              <a:t>         </a:t>
            </a:r>
            <a:r>
              <a:rPr lang="tr-TR" sz="2400" b="1" dirty="0" err="1">
                <a:latin typeface="Courier"/>
                <a:cs typeface="Courier"/>
              </a:rPr>
              <a:t>girls</a:t>
            </a:r>
            <a:r>
              <a:rPr lang="tr-TR" sz="2400" b="1" dirty="0">
                <a:latin typeface="Courier"/>
                <a:cs typeface="Courier"/>
              </a:rPr>
              <a:t> );</a:t>
            </a:r>
          </a:p>
          <a:p>
            <a:pPr marL="0" indent="0">
              <a:buNone/>
            </a:pPr>
            <a:endParaRPr lang="tr-TR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tr-TR" sz="2400" b="1" dirty="0">
                <a:latin typeface="Courier"/>
                <a:cs typeface="Courier"/>
              </a:rPr>
              <a:t>   </a:t>
            </a:r>
            <a:r>
              <a:rPr lang="tr-TR" sz="2400" b="1" dirty="0" err="1">
                <a:latin typeface="Courier"/>
                <a:cs typeface="Courier"/>
              </a:rPr>
              <a:t>bradyBunch</a:t>
            </a:r>
            <a:r>
              <a:rPr lang="tr-TR" sz="2400" b="1" dirty="0">
                <a:latin typeface="Courier"/>
                <a:cs typeface="Courier"/>
              </a:rPr>
              <a:t>( </a:t>
            </a:r>
            <a:r>
              <a:rPr lang="tr-TR" sz="2400" b="1" dirty="0" err="1">
                <a:latin typeface="Courier"/>
                <a:cs typeface="Courier"/>
              </a:rPr>
              <a:t>girls</a:t>
            </a:r>
            <a:r>
              <a:rPr lang="tr-TR" sz="2400" b="1" dirty="0">
                <a:latin typeface="Courier"/>
                <a:cs typeface="Courier"/>
              </a:rPr>
              <a:t> );  // </a:t>
            </a:r>
            <a:r>
              <a:rPr lang="tr-TR" sz="2400" b="1" dirty="0" err="1">
                <a:latin typeface="Courier"/>
                <a:cs typeface="Courier"/>
              </a:rPr>
              <a:t>pass</a:t>
            </a:r>
            <a:r>
              <a:rPr lang="tr-TR" sz="2400" b="1" dirty="0">
                <a:latin typeface="Courier"/>
                <a:cs typeface="Courier"/>
              </a:rPr>
              <a:t> </a:t>
            </a:r>
            <a:r>
              <a:rPr lang="tr-TR" sz="2400" b="1" dirty="0" err="1">
                <a:latin typeface="Courier"/>
                <a:cs typeface="Courier"/>
              </a:rPr>
              <a:t>array</a:t>
            </a:r>
            <a:r>
              <a:rPr lang="tr-TR" sz="2400" b="1" dirty="0">
                <a:latin typeface="Courier"/>
                <a:cs typeface="Courier"/>
              </a:rPr>
              <a:t> </a:t>
            </a:r>
            <a:r>
              <a:rPr lang="tr-TR" sz="2400" b="1" dirty="0" err="1">
                <a:latin typeface="Courier"/>
                <a:cs typeface="Courier"/>
              </a:rPr>
              <a:t>reference</a:t>
            </a:r>
            <a:endParaRPr lang="tr-TR" sz="24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tr-TR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tr-TR" sz="2400" b="1" dirty="0">
                <a:latin typeface="Courier"/>
                <a:cs typeface="Courier"/>
              </a:rPr>
              <a:t>   </a:t>
            </a:r>
            <a:r>
              <a:rPr lang="tr-TR" sz="2400" b="1" dirty="0" err="1">
                <a:latin typeface="Courier"/>
                <a:cs typeface="Courier"/>
              </a:rPr>
              <a:t>console.log</a:t>
            </a:r>
            <a:r>
              <a:rPr lang="tr-TR" sz="2400" b="1" dirty="0">
                <a:latin typeface="Courier"/>
                <a:cs typeface="Courier"/>
              </a:rPr>
              <a:t>( "</a:t>
            </a:r>
            <a:r>
              <a:rPr lang="tr-TR" sz="2400" b="1" dirty="0" err="1">
                <a:latin typeface="Courier"/>
                <a:cs typeface="Courier"/>
              </a:rPr>
              <a:t>After</a:t>
            </a:r>
            <a:r>
              <a:rPr lang="tr-TR" sz="2400" b="1" dirty="0">
                <a:latin typeface="Courier"/>
                <a:cs typeface="Courier"/>
              </a:rPr>
              <a:t> </a:t>
            </a:r>
            <a:r>
              <a:rPr lang="tr-TR" sz="2400" b="1" dirty="0" err="1">
                <a:latin typeface="Courier"/>
                <a:cs typeface="Courier"/>
              </a:rPr>
              <a:t>bradyBunch</a:t>
            </a:r>
            <a:r>
              <a:rPr lang="tr-TR" sz="2400" b="1" dirty="0">
                <a:latin typeface="Courier"/>
                <a:cs typeface="Courier"/>
              </a:rPr>
              <a:t>(): " + </a:t>
            </a:r>
          </a:p>
          <a:p>
            <a:pPr marL="0" indent="0">
              <a:buNone/>
            </a:pPr>
            <a:r>
              <a:rPr lang="tr-TR" sz="2400" b="1" dirty="0">
                <a:latin typeface="Courier"/>
                <a:cs typeface="Courier"/>
              </a:rPr>
              <a:t>         </a:t>
            </a:r>
            <a:r>
              <a:rPr lang="tr-TR" sz="2400" b="1" dirty="0" err="1">
                <a:latin typeface="Courier"/>
                <a:cs typeface="Courier"/>
              </a:rPr>
              <a:t>girls</a:t>
            </a:r>
            <a:r>
              <a:rPr lang="tr-TR" sz="2400" b="1" dirty="0">
                <a:latin typeface="Courier"/>
                <a:cs typeface="Courier"/>
              </a:rPr>
              <a:t> );</a:t>
            </a:r>
          </a:p>
          <a:p>
            <a:pPr marL="0" indent="0">
              <a:buNone/>
            </a:pPr>
            <a:r>
              <a:rPr lang="tr-TR" sz="2400" b="1" dirty="0">
                <a:latin typeface="Courier"/>
                <a:cs typeface="Courier"/>
              </a:rPr>
              <a:t>&lt;/</a:t>
            </a:r>
            <a:r>
              <a:rPr lang="tr-TR" sz="2400" b="1" dirty="0" err="1">
                <a:latin typeface="Courier"/>
                <a:cs typeface="Courier"/>
              </a:rPr>
              <a:t>script</a:t>
            </a:r>
            <a:r>
              <a:rPr lang="tr-TR" sz="2400" b="1" dirty="0">
                <a:latin typeface="Courier"/>
                <a:cs typeface="Courier"/>
              </a:rPr>
              <a:t>&gt;</a:t>
            </a:r>
            <a:endParaRPr lang="en-US" sz="2400" b="1" dirty="0"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580112" y="6156583"/>
            <a:ext cx="2351927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dirty="0"/>
              <a:t>arrayPassByRef.html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333333"/>
                </a:solidFill>
              </a:rPr>
              <a:t>Object “Passed </a:t>
            </a:r>
            <a:r>
              <a:rPr lang="en-US" sz="4000" dirty="0">
                <a:solidFill>
                  <a:srgbClr val="333333"/>
                </a:solidFill>
              </a:rPr>
              <a:t>by </a:t>
            </a:r>
            <a:r>
              <a:rPr lang="en-US" sz="4000" dirty="0" smtClean="0">
                <a:solidFill>
                  <a:srgbClr val="333333"/>
                </a:solidFill>
              </a:rPr>
              <a:t>Reference”</a:t>
            </a:r>
            <a:endParaRPr lang="en-US" sz="4000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100" b="1" dirty="0" smtClean="0">
                <a:cs typeface="Courier"/>
              </a:rPr>
              <a:t>An object is “Passed by Reference” when passed as an argument to a </a:t>
            </a:r>
            <a:r>
              <a:rPr lang="en-US" sz="2100" b="1" dirty="0" smtClean="0">
                <a:cs typeface="Courier"/>
              </a:rPr>
              <a:t>function.</a:t>
            </a:r>
            <a:endParaRPr lang="en-US" sz="2100" b="1" dirty="0" smtClean="0"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sz="2100" b="1" dirty="0">
              <a:latin typeface="Courier"/>
              <a:cs typeface="Courier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/**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* Transforms Dr. Jekyll into Mr. Hyde and back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 smtClean="0">
                <a:latin typeface="Courier"/>
                <a:cs typeface="Courier"/>
              </a:rPr>
              <a:t> * </a:t>
            </a:r>
            <a:r>
              <a:rPr lang="en-US" sz="2100" b="1" dirty="0">
                <a:latin typeface="Courier"/>
                <a:cs typeface="Courier"/>
              </a:rPr>
              <a:t>@</a:t>
            </a:r>
            <a:r>
              <a:rPr lang="en-US" sz="2100" b="1" dirty="0" err="1">
                <a:latin typeface="Courier"/>
                <a:cs typeface="Courier"/>
              </a:rPr>
              <a:t>param</a:t>
            </a:r>
            <a:r>
              <a:rPr lang="en-US" sz="2100" b="1" dirty="0">
                <a:latin typeface="Courier"/>
                <a:cs typeface="Courier"/>
              </a:rPr>
              <a:t>  creature  Object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*/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function elixir( creature 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  if ( </a:t>
            </a:r>
            <a:r>
              <a:rPr lang="en-US" sz="2100" b="1" dirty="0" err="1">
                <a:latin typeface="Courier"/>
                <a:cs typeface="Courier"/>
              </a:rPr>
              <a:t>creature.name</a:t>
            </a:r>
            <a:r>
              <a:rPr lang="en-US" sz="2100" b="1" dirty="0">
                <a:latin typeface="Courier"/>
                <a:cs typeface="Courier"/>
              </a:rPr>
              <a:t> == "Dr. Jekyll" 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     </a:t>
            </a:r>
            <a:r>
              <a:rPr lang="en-US" sz="2100" b="1" dirty="0" err="1">
                <a:latin typeface="Courier"/>
                <a:cs typeface="Courier"/>
              </a:rPr>
              <a:t>creature.name</a:t>
            </a:r>
            <a:r>
              <a:rPr lang="en-US" sz="2100" b="1" dirty="0">
                <a:latin typeface="Courier"/>
                <a:cs typeface="Courier"/>
              </a:rPr>
              <a:t> = "Mr. Hyde";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  else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      </a:t>
            </a:r>
            <a:r>
              <a:rPr lang="en-US" sz="2100" b="1" dirty="0" err="1">
                <a:latin typeface="Courier"/>
                <a:cs typeface="Courier"/>
              </a:rPr>
              <a:t>creature.name</a:t>
            </a:r>
            <a:r>
              <a:rPr lang="en-US" sz="2100" b="1" dirty="0">
                <a:latin typeface="Courier"/>
                <a:cs typeface="Courier"/>
              </a:rPr>
              <a:t> = "Dr. Jekyll";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1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868144" y="6300599"/>
            <a:ext cx="228780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objPassByRef.html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7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333"/>
                </a:solidFill>
              </a:rPr>
              <a:t>Objects are “Passed by Reference” </a:t>
            </a:r>
            <a:r>
              <a:rPr lang="en-US" dirty="0" smtClean="0">
                <a:solidFill>
                  <a:srgbClr val="333333"/>
                </a:solidFill>
              </a:rPr>
              <a:t>(HTML)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&lt;</a:t>
            </a:r>
            <a:r>
              <a:rPr lang="en-US" b="1" dirty="0">
                <a:latin typeface="Courier"/>
                <a:cs typeface="Courier"/>
              </a:rPr>
              <a:t>script&gt;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var</a:t>
            </a:r>
            <a:r>
              <a:rPr lang="en-US" b="1" dirty="0">
                <a:latin typeface="Courier"/>
                <a:cs typeface="Courier"/>
              </a:rPr>
              <a:t> person = { name: "Dr. Jekyll" };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 smtClean="0">
                <a:latin typeface="Courier"/>
                <a:cs typeface="Courier"/>
              </a:rPr>
              <a:t>console.log</a:t>
            </a:r>
            <a:r>
              <a:rPr lang="en-US" b="1" dirty="0">
                <a:latin typeface="Courier"/>
                <a:cs typeface="Courier"/>
              </a:rPr>
              <a:t>( "Before elixir(): " + 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     </a:t>
            </a:r>
            <a:r>
              <a:rPr lang="en-US" b="1" dirty="0" err="1">
                <a:latin typeface="Courier"/>
                <a:cs typeface="Courier"/>
              </a:rPr>
              <a:t>person.name</a:t>
            </a:r>
            <a:r>
              <a:rPr lang="en-US" b="1" dirty="0">
                <a:latin typeface="Courier"/>
                <a:cs typeface="Courier"/>
              </a:rPr>
              <a:t> );  // Dr. Jekyll</a:t>
            </a:r>
          </a:p>
          <a:p>
            <a:pPr marL="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elixir( person );  // pass </a:t>
            </a:r>
            <a:r>
              <a:rPr lang="en-US" b="1" dirty="0" smtClean="0">
                <a:latin typeface="Courier"/>
                <a:cs typeface="Courier"/>
              </a:rPr>
              <a:t>object reference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</a:t>
            </a:r>
            <a:r>
              <a:rPr lang="en-US" b="1" dirty="0" err="1">
                <a:latin typeface="Courier"/>
                <a:cs typeface="Courier"/>
              </a:rPr>
              <a:t>console.log</a:t>
            </a:r>
            <a:r>
              <a:rPr lang="en-US" b="1" dirty="0">
                <a:latin typeface="Courier"/>
                <a:cs typeface="Courier"/>
              </a:rPr>
              <a:t>( "After elixir(): " + 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     </a:t>
            </a:r>
            <a:r>
              <a:rPr lang="en-US" b="1" dirty="0" err="1">
                <a:latin typeface="Courier"/>
                <a:cs typeface="Courier"/>
              </a:rPr>
              <a:t>person.name</a:t>
            </a:r>
            <a:r>
              <a:rPr lang="en-US" b="1" dirty="0">
                <a:latin typeface="Courier"/>
                <a:cs typeface="Courier"/>
              </a:rPr>
              <a:t> );  // Mr. Hyde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652120" y="6237312"/>
            <a:ext cx="2287806" cy="440769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b="1" dirty="0">
                <a:latin typeface="DejaVu Sans" pitchFamily="34" charset="0"/>
                <a:ea typeface="DejaVu Sans" pitchFamily="34" charset="0"/>
                <a:cs typeface="DejaVu Sans" pitchFamily="34" charset="0"/>
              </a:rPr>
              <a:t>objPassByRef.html</a:t>
            </a:r>
            <a:endParaRPr lang="en-US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7059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16990</TotalTime>
  <Words>334</Words>
  <Application>Microsoft Office PowerPoint</Application>
  <PresentationFormat>On-screen Show (4:3)</PresentationFormat>
  <Paragraphs>72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Courier</vt:lpstr>
      <vt:lpstr>DejaVu Sans</vt:lpstr>
      <vt:lpstr>Times New Roman</vt:lpstr>
      <vt:lpstr>Diseño predeterminado</vt:lpstr>
      <vt:lpstr>PowerPoint Presentation</vt:lpstr>
      <vt:lpstr>Array “Passed by Reference”</vt:lpstr>
      <vt:lpstr>Arrays are “Passed by Reference” (HTML)</vt:lpstr>
      <vt:lpstr>Object “Passed by Reference”</vt:lpstr>
      <vt:lpstr>Objects are “Passed by Reference” (HTML)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1015</cp:revision>
  <cp:lastPrinted>2014-05-27T21:04:18Z</cp:lastPrinted>
  <dcterms:created xsi:type="dcterms:W3CDTF">2010-05-23T14:28:12Z</dcterms:created>
  <dcterms:modified xsi:type="dcterms:W3CDTF">2016-02-28T01:30:39Z</dcterms:modified>
</cp:coreProperties>
</file>