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44" r:id="rId2"/>
    <p:sldId id="445" r:id="rId3"/>
    <p:sldId id="446" r:id="rId4"/>
    <p:sldId id="447" r:id="rId5"/>
    <p:sldId id="448" r:id="rId6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63" d="100"/>
          <a:sy n="63" d="100"/>
        </p:scale>
        <p:origin x="9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9C0972-36C3-46AB-B585-8778719AEBE6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132F45-8309-453A-9C85-22AB275CD841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FE5B0A5-40C5-4940-8822-5A19835AEF57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93EEF7B-23F9-4C38-9B7B-49304E0B8D46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AA7B569-0EFA-48E4-BDAB-D38D947AA086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B1EA3C-EE14-4510-9720-340738377699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5CAEF2-BD99-415C-8072-5BAAE8BB25BE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Regular Expressions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13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151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Regular Expression: test()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 smtClean="0"/>
              <a:t>Definition: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100" dirty="0" smtClean="0"/>
              <a:t>Regular Expressions are a set of wildcards for matching patterns in a string.  The method “test()” returns true if the regular expression matches.</a:t>
            </a:r>
          </a:p>
          <a:p>
            <a:pPr marL="400050" lvl="1" indent="0">
              <a:buNone/>
            </a:pPr>
            <a:endParaRPr lang="en-US" sz="2100" b="1" dirty="0" smtClean="0"/>
          </a:p>
          <a:p>
            <a:pPr marL="0" indent="0">
              <a:buNone/>
            </a:pPr>
            <a:r>
              <a:rPr lang="en-US" sz="2100" b="1" dirty="0" smtClean="0"/>
              <a:t>Example: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haystack = "Find a needle in there";</a:t>
            </a:r>
          </a:p>
          <a:p>
            <a:pPr marL="400050" lvl="1" indent="0"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/needle/;  // regular expression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regex.test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 haystack ) );  // true</a:t>
            </a:r>
          </a:p>
          <a:p>
            <a:pPr marL="400050" lvl="1" indent="0"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/NEEDLE/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;  // ignore case modifier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regex.test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 haystack ) );  // true</a:t>
            </a:r>
            <a:endParaRPr lang="en-US" sz="7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10094" y="3135154"/>
            <a:ext cx="1172116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regexpTest.html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9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333333"/>
                </a:solidFill>
              </a:rPr>
              <a:t>Reg</a:t>
            </a:r>
            <a:r>
              <a:rPr lang="en-US" b="1" dirty="0" smtClean="0">
                <a:solidFill>
                  <a:srgbClr val="333333"/>
                </a:solidFill>
              </a:rPr>
              <a:t> Exp Anchors: “^” and “$”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Definition: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dirty="0" smtClean="0"/>
              <a:t>Anchor tags “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2400" dirty="0" smtClean="0"/>
              <a:t>” and “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smtClean="0"/>
              <a:t>” match patterns at the beginning and end of a string.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haystack = </a:t>
            </a:r>
            <a:r>
              <a:rPr lang="en-US" sz="2400" b="1">
                <a:latin typeface="Courier New"/>
                <a:cs typeface="Courier New"/>
              </a:rPr>
              <a:t>"</a:t>
            </a:r>
            <a:r>
              <a:rPr lang="en-US" sz="2400" b="1" smtClean="0">
                <a:latin typeface="Courier New"/>
                <a:cs typeface="Courier New"/>
              </a:rPr>
              <a:t>Finding </a:t>
            </a:r>
            <a:r>
              <a:rPr lang="en-US" sz="2400" b="1" dirty="0">
                <a:latin typeface="Courier New"/>
                <a:cs typeface="Courier New"/>
              </a:rPr>
              <a:t>a needle in there";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regex = /^find/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;  // start of string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</a:t>
            </a:r>
            <a:r>
              <a:rPr lang="en-US" sz="2400" b="1" dirty="0" err="1">
                <a:latin typeface="Courier New"/>
                <a:cs typeface="Courier New"/>
              </a:rPr>
              <a:t>regex.test</a:t>
            </a:r>
            <a:r>
              <a:rPr lang="en-US" sz="2400" b="1" dirty="0">
                <a:latin typeface="Courier New"/>
                <a:cs typeface="Courier New"/>
              </a:rPr>
              <a:t>( haystack ) );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regex = /here$/;  // end of string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</a:t>
            </a:r>
            <a:r>
              <a:rPr lang="en-US" sz="2400" b="1" dirty="0" err="1">
                <a:latin typeface="Courier New"/>
                <a:cs typeface="Courier New"/>
              </a:rPr>
              <a:t>regex.test</a:t>
            </a:r>
            <a:r>
              <a:rPr lang="en-US" sz="2400" b="1" dirty="0">
                <a:latin typeface="Courier New"/>
                <a:cs typeface="Courier New"/>
              </a:rPr>
              <a:t>( haystack ) );</a:t>
            </a:r>
            <a:endParaRPr lang="en-US" sz="6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73958" y="6453336"/>
            <a:ext cx="1428596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regexpAnchors.html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2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b="1" dirty="0" smtClean="0"/>
              <a:t>Definition: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100" dirty="0" smtClean="0"/>
              <a:t>The method “match()” returns the string (or strings) that match the Regular Expression pattern.</a:t>
            </a:r>
          </a:p>
          <a:p>
            <a:pPr marL="400050" lvl="1" indent="0">
              <a:buNone/>
            </a:pPr>
            <a:endParaRPr lang="en-US" sz="2100" b="1" dirty="0" smtClean="0"/>
          </a:p>
          <a:p>
            <a:pPr marL="0" indent="0">
              <a:buNone/>
            </a:pPr>
            <a:r>
              <a:rPr lang="en-US" sz="2100" b="1" dirty="0" smtClean="0"/>
              <a:t>Example: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100" b="1" dirty="0" err="1" smtClean="0">
                <a:latin typeface="Courier New"/>
                <a:cs typeface="Courier New"/>
              </a:rPr>
              <a:t>var</a:t>
            </a:r>
            <a:r>
              <a:rPr lang="en-US" sz="2100" b="1" dirty="0" smtClean="0">
                <a:latin typeface="Courier New"/>
                <a:cs typeface="Courier New"/>
              </a:rPr>
              <a:t> haystack = "Find a needle in there";</a:t>
            </a:r>
          </a:p>
          <a:p>
            <a:pPr marL="400050" lvl="1" indent="0">
              <a:buNone/>
            </a:pPr>
            <a:endParaRPr lang="en-US" sz="21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// dot: any character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// star: one or more of previous (greedy)</a:t>
            </a:r>
          </a:p>
          <a:p>
            <a:pPr marL="400050" lvl="1" indent="0">
              <a:buNone/>
            </a:pPr>
            <a:r>
              <a:rPr lang="en-US" sz="2100" b="1" dirty="0" err="1" smtClean="0">
                <a:latin typeface="Courier New"/>
                <a:cs typeface="Courier New"/>
              </a:rPr>
              <a:t>regex</a:t>
            </a:r>
            <a:r>
              <a:rPr lang="en-US" sz="2100" b="1" dirty="0" smtClean="0">
                <a:latin typeface="Courier New"/>
                <a:cs typeface="Courier New"/>
              </a:rPr>
              <a:t> = /ne.+/;  // matches "needle in there"</a:t>
            </a:r>
          </a:p>
          <a:p>
            <a:pPr marL="400050" lvl="1" indent="0">
              <a:buNone/>
            </a:pPr>
            <a:r>
              <a:rPr lang="en-US" sz="2100" b="1" dirty="0" err="1" smtClean="0">
                <a:latin typeface="Courier New"/>
                <a:cs typeface="Courier New"/>
              </a:rPr>
              <a:t>var</a:t>
            </a:r>
            <a:r>
              <a:rPr lang="en-US" sz="2100" b="1" dirty="0" smtClean="0">
                <a:latin typeface="Courier New"/>
                <a:cs typeface="Courier New"/>
              </a:rPr>
              <a:t> result = </a:t>
            </a:r>
            <a:r>
              <a:rPr lang="en-US" sz="2100" b="1" dirty="0" err="1" smtClean="0">
                <a:latin typeface="Courier New"/>
                <a:cs typeface="Courier New"/>
              </a:rPr>
              <a:t>haystack.match</a:t>
            </a:r>
            <a:r>
              <a:rPr lang="en-US" sz="2100" b="1" dirty="0" smtClean="0">
                <a:latin typeface="Courier New"/>
                <a:cs typeface="Courier New"/>
              </a:rPr>
              <a:t>( </a:t>
            </a:r>
            <a:r>
              <a:rPr lang="en-US" sz="2100" b="1" dirty="0" err="1" smtClean="0">
                <a:latin typeface="Courier New"/>
                <a:cs typeface="Courier New"/>
              </a:rPr>
              <a:t>regex</a:t>
            </a:r>
            <a:r>
              <a:rPr lang="en-US" sz="2100" b="1" dirty="0" smtClean="0">
                <a:latin typeface="Courier New"/>
                <a:cs typeface="Courier New"/>
              </a:rPr>
              <a:t> );</a:t>
            </a:r>
          </a:p>
          <a:p>
            <a:pPr marL="400050" lvl="1" indent="0">
              <a:buNone/>
            </a:pPr>
            <a:endParaRPr lang="en-US" sz="21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// find all occurrences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/>
                <a:cs typeface="Courier New"/>
              </a:rPr>
              <a:t>console.log( result[0] );  // first match</a:t>
            </a:r>
            <a:endParaRPr lang="en-US" sz="7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Regular Expression: match()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21316" y="5517232"/>
            <a:ext cx="1279516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regexpMatch.html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8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Common Regular Expressions</a:t>
            </a:r>
            <a:endParaRPr lang="en-US" b="1" dirty="0">
              <a:solidFill>
                <a:srgbClr val="333333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28" y="1556793"/>
          <a:ext cx="8496943" cy="515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44216"/>
                <a:gridCol w="1440160"/>
                <a:gridCol w="2088232"/>
                <a:gridCol w="1728192"/>
                <a:gridCol w="1296143"/>
              </a:tblGrid>
              <a:tr h="51896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Regular Expression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Equivalent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Exp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Matches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5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{0,}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Zero or more of previous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nee*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</a:t>
                      </a: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nee</a:t>
                      </a:r>
                    </a:p>
                    <a:p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neee</a:t>
                      </a:r>
                      <a:endParaRPr lang="en-US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3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{1,}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One or</a:t>
                      </a:r>
                      <a:r>
                        <a:rPr lang="en-US" sz="1800" baseline="0" dirty="0" smtClean="0"/>
                        <a:t> more of previous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nee+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nee</a:t>
                      </a:r>
                    </a:p>
                    <a:p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neee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3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{0,1}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Zero or one of previous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nee?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</a:t>
                      </a: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nee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3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[a-z]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 </a:t>
                      </a:r>
                      <a:r>
                        <a:rPr lang="en-US" sz="1800" smtClean="0"/>
                        <a:t>of characters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c[</a:t>
                      </a:r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aeiou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]t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cat</a:t>
                      </a: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3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[0-9]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\d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 numeric characters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[0-9]{6}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64468</a:t>
                      </a: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52317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3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min,max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Specified max and min of previous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[a-z]{3,4}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n-US" sz="20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or 4 letters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284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17031</TotalTime>
  <Words>385</Words>
  <Application>Microsoft Office PowerPoint</Application>
  <PresentationFormat>On-screen Show (4:3)</PresentationFormat>
  <Paragraphs>108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DejaVu Sans</vt:lpstr>
      <vt:lpstr>Times New Roman</vt:lpstr>
      <vt:lpstr>Diseño predeterminado</vt:lpstr>
      <vt:lpstr>PowerPoint Presentation</vt:lpstr>
      <vt:lpstr>Regular Expression: test()</vt:lpstr>
      <vt:lpstr>Reg Exp Anchors: “^” and “$”</vt:lpstr>
      <vt:lpstr>Regular Expression: match()</vt:lpstr>
      <vt:lpstr>Common Regular Expressions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1026</cp:revision>
  <cp:lastPrinted>2014-05-27T20:56:12Z</cp:lastPrinted>
  <dcterms:created xsi:type="dcterms:W3CDTF">2010-05-23T14:28:12Z</dcterms:created>
  <dcterms:modified xsi:type="dcterms:W3CDTF">2016-03-31T21:07:51Z</dcterms:modified>
</cp:coreProperties>
</file>