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8" r:id="rId2"/>
    <p:sldId id="306" r:id="rId3"/>
    <p:sldId id="439" r:id="rId4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String Properties and Methods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4AE4A9-D5DD-42E4-A521-20CAD8C9B7EE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String Properties and Methods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93E3C0-ED71-4CA3-80EC-9AFDE610DBF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B5981B-CDE6-42DB-A9AB-3D1A94B76DB0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String Properties and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String Properties and Methods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709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String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b="1" dirty="0" smtClean="0"/>
              <a:t>What is a string property?</a:t>
            </a:r>
            <a:endParaRPr lang="en-US" sz="2700" b="1" dirty="0"/>
          </a:p>
          <a:p>
            <a:pPr marL="457200" lvl="1" indent="0">
              <a:buNone/>
            </a:pPr>
            <a:r>
              <a:rPr lang="en-US" sz="2700" dirty="0" smtClean="0"/>
              <a:t>A variable contained within the string object that retrieves a value of the string.</a:t>
            </a:r>
          </a:p>
          <a:p>
            <a:pPr marL="0" indent="0">
              <a:buNone/>
            </a:pP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Examples</a:t>
            </a:r>
            <a:r>
              <a:rPr lang="en-US" sz="2700" b="1" dirty="0"/>
              <a:t>:</a:t>
            </a:r>
          </a:p>
          <a:p>
            <a:pPr marL="400050" lvl="1" indent="0">
              <a:buNone/>
            </a:pP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quote = "Humility is not thinking less of yourself, it's thinking of yourself less. -- C.S. Lewis";</a:t>
            </a:r>
          </a:p>
          <a:p>
            <a:pPr marL="40005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// string property</a:t>
            </a:r>
          </a:p>
          <a:p>
            <a:pPr marL="400050" lvl="1" indent="0">
              <a:buNone/>
            </a:pP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quoteLen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quote.length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quoteLen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8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8382" y="6309320"/>
            <a:ext cx="946093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strProp.html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String Methods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 smtClean="0"/>
              <a:t>What </a:t>
            </a:r>
            <a:r>
              <a:rPr lang="en-US" sz="2500" b="1" dirty="0"/>
              <a:t>is a string </a:t>
            </a:r>
            <a:r>
              <a:rPr lang="en-US" sz="2500" b="1" dirty="0" smtClean="0"/>
              <a:t>method?</a:t>
            </a:r>
            <a:endParaRPr lang="en-US" sz="2500" b="1" dirty="0"/>
          </a:p>
          <a:p>
            <a:pPr marL="457200" lvl="1" indent="0">
              <a:buNone/>
            </a:pPr>
            <a:r>
              <a:rPr lang="en-US" sz="2500" dirty="0" smtClean="0"/>
              <a:t>A function </a:t>
            </a:r>
            <a:r>
              <a:rPr lang="en-US" sz="2500" dirty="0"/>
              <a:t>contained within </a:t>
            </a:r>
            <a:r>
              <a:rPr lang="en-US" sz="2500" dirty="0" smtClean="0"/>
              <a:t>the string object that acts upon the string.</a:t>
            </a:r>
            <a:endParaRPr lang="en-US" sz="2500" dirty="0"/>
          </a:p>
          <a:p>
            <a:pPr marL="0" indent="0">
              <a:buNone/>
            </a:pP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dirty="0" smtClean="0"/>
              <a:t>Examples</a:t>
            </a:r>
            <a:r>
              <a:rPr lang="en-US" sz="2500" b="1" dirty="0"/>
              <a:t>:</a:t>
            </a:r>
          </a:p>
          <a:p>
            <a:pPr marL="400050" lvl="1" indent="0">
              <a:buNone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quote = "Without wisdom, knowledge is either useless or destructive. -- Anonymous";</a:t>
            </a:r>
          </a:p>
          <a:p>
            <a:pPr marL="400050" lvl="1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// string method</a:t>
            </a:r>
          </a:p>
          <a:p>
            <a:pPr marL="400050" lvl="1" indent="0">
              <a:buNone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upper =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quote.toUpperCase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console.log( upper );</a:t>
            </a:r>
            <a:endParaRPr lang="en-US" sz="8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9603" y="6309320"/>
            <a:ext cx="954107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strMeth.html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4262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16970</TotalTime>
  <Words>73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String Properties</vt:lpstr>
      <vt:lpstr>String Methods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1014</cp:revision>
  <cp:lastPrinted>2014-05-27T20:46:20Z</cp:lastPrinted>
  <dcterms:created xsi:type="dcterms:W3CDTF">2010-05-23T14:28:12Z</dcterms:created>
  <dcterms:modified xsi:type="dcterms:W3CDTF">2016-02-28T01:38:52Z</dcterms:modified>
</cp:coreProperties>
</file>