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32" r:id="rId2"/>
    <p:sldId id="273" r:id="rId3"/>
    <p:sldId id="389" r:id="rId4"/>
    <p:sldId id="390" r:id="rId5"/>
    <p:sldId id="391" r:id="rId6"/>
    <p:sldId id="433" r:id="rId7"/>
    <p:sldId id="392" r:id="rId8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0" autoAdjust="0"/>
    <p:restoredTop sz="94652" autoAdjust="0"/>
  </p:normalViewPr>
  <p:slideViewPr>
    <p:cSldViewPr>
      <p:cViewPr varScale="1">
        <p:scale>
          <a:sx n="41" d="100"/>
          <a:sy n="41" d="100"/>
        </p:scale>
        <p:origin x="48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801062C-4AB2-4D65-9234-160662E02E22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24BFBAD-B2FD-436F-9AC0-6A6EB064A567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E1D414F-B02B-450D-926D-AB43FBD966F3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5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Strings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fontAlgn="auto">
              <a:spcBef>
                <a:spcPts val="661"/>
              </a:spcBef>
              <a:defRPr/>
            </a:pPr>
            <a:r>
              <a:rPr lang="en-US" dirty="0"/>
              <a:t>Introduction to JavaScript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3782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9819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String Examples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What is a string?</a:t>
            </a:r>
            <a:endParaRPr lang="en-US" sz="2400" b="1" dirty="0"/>
          </a:p>
          <a:p>
            <a:pPr marL="457200" lvl="1" indent="0">
              <a:buNone/>
            </a:pPr>
            <a:r>
              <a:rPr lang="en-US" sz="2400" dirty="0" smtClean="0"/>
              <a:t>A series of characters between double or single quotation marks.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Examples: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"This is a string";  // double quotes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'Also a string';  // single quotes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"12";  // string not a number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'Not a string";  // mismatched (error!)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"Also not string';  // mismatched (error!)</a:t>
            </a:r>
            <a:endParaRPr lang="en-US" sz="6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77986" y="6237312"/>
            <a:ext cx="917238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strings.html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10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Quotes within Quotes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What is a string?</a:t>
            </a:r>
            <a:endParaRPr lang="en-US" sz="2400" b="1" dirty="0"/>
          </a:p>
          <a:p>
            <a:pPr marL="457200" lvl="1" indent="0">
              <a:buNone/>
            </a:pPr>
            <a:r>
              <a:rPr lang="en-US" sz="2400" dirty="0" smtClean="0"/>
              <a:t>A string containing double quotes can be quoted using single quotes.  A string containing single quotes can be quoted using double quotes.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Examples: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 double within single quotes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'single "quoted" string';</a:t>
            </a:r>
          </a:p>
          <a:p>
            <a:pPr marL="400050" lvl="1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 single within double quotes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"double 'quoted' string";</a:t>
            </a:r>
            <a:endParaRPr lang="en-US" sz="9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211364" y="6237312"/>
            <a:ext cx="1465465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quotesInQuotes.html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1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Escaping Quotes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What is an escaped quote?</a:t>
            </a:r>
            <a:endParaRPr lang="en-US" sz="2800" b="1" dirty="0"/>
          </a:p>
          <a:p>
            <a:pPr marL="457200" lvl="1" indent="0">
              <a:buNone/>
            </a:pPr>
            <a:r>
              <a:rPr lang="en-US" dirty="0" smtClean="0"/>
              <a:t>Single and double quotes (and other special characters) can be escaped using the backslash “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/>
              <a:t>” character.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800" b="1" dirty="0"/>
              <a:t>Examples:</a:t>
            </a:r>
          </a:p>
          <a:p>
            <a:pPr marL="40005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// double quotes escaped</a:t>
            </a:r>
          </a:p>
          <a:p>
            <a:pPr marL="40005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"Today's word is \"perspicacious\"";</a:t>
            </a:r>
          </a:p>
          <a:p>
            <a:pPr marL="40005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// single quote escaped</a:t>
            </a:r>
          </a:p>
          <a:p>
            <a:pPr marL="40005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'Today\'s word is "perspicacious"';</a:t>
            </a: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136490" y="5445224"/>
            <a:ext cx="1484701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escapingQuotes.html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18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Concatenating Strings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600" b="1" dirty="0" smtClean="0"/>
              <a:t>What is string concatenation?</a:t>
            </a:r>
            <a:endParaRPr lang="en-US" sz="2600" b="1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600" dirty="0" smtClean="0"/>
              <a:t>The plus “+” symbol is used to join strings together.</a:t>
            </a:r>
            <a:br>
              <a:rPr lang="en-US" sz="2600" dirty="0" smtClean="0"/>
            </a:br>
            <a:endParaRPr lang="en-US" sz="26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600" b="1" dirty="0"/>
              <a:t>Examples: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b="1" dirty="0" smtClean="0">
                <a:latin typeface="Courier New"/>
                <a:cs typeface="Courier New"/>
              </a:rPr>
              <a:t>// long string concatenated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b="1" dirty="0" err="1" smtClean="0">
                <a:latin typeface="Courier New"/>
                <a:cs typeface="Courier New"/>
              </a:rPr>
              <a:t>var</a:t>
            </a:r>
            <a:r>
              <a:rPr lang="en-US" sz="2600" b="1" dirty="0" smtClean="0">
                <a:latin typeface="Courier New"/>
                <a:cs typeface="Courier New"/>
              </a:rPr>
              <a:t> </a:t>
            </a:r>
            <a:r>
              <a:rPr lang="en-US" sz="2600" b="1" dirty="0" err="1" smtClean="0">
                <a:latin typeface="Courier New"/>
                <a:cs typeface="Courier New"/>
              </a:rPr>
              <a:t>conCat</a:t>
            </a:r>
            <a:r>
              <a:rPr lang="en-US" sz="2600" b="1" dirty="0" smtClean="0">
                <a:latin typeface="Courier New"/>
                <a:cs typeface="Courier New"/>
              </a:rPr>
              <a:t> = "God whispers to us " +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b="1" dirty="0" smtClean="0">
                <a:latin typeface="Courier New"/>
                <a:cs typeface="Courier New"/>
              </a:rPr>
              <a:t>             "in our pleasures ... " +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b="1" dirty="0" smtClean="0">
                <a:latin typeface="Courier New"/>
                <a:cs typeface="Courier New"/>
              </a:rPr>
              <a:t>             "but shouts in our " +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b="1" dirty="0" smtClean="0">
                <a:latin typeface="Courier New"/>
                <a:cs typeface="Courier New"/>
              </a:rPr>
              <a:t>             "pains. -- C.S. Lewis";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2600" b="1" dirty="0" smtClean="0">
              <a:latin typeface="Courier New"/>
              <a:cs typeface="Courier New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b="1" dirty="0" smtClean="0">
                <a:latin typeface="Courier New"/>
                <a:cs typeface="Courier New"/>
              </a:rPr>
              <a:t>console.log( </a:t>
            </a:r>
            <a:r>
              <a:rPr lang="en-US" sz="2600" b="1" dirty="0" err="1" smtClean="0">
                <a:latin typeface="Courier New"/>
                <a:cs typeface="Courier New"/>
              </a:rPr>
              <a:t>conCat</a:t>
            </a:r>
            <a:r>
              <a:rPr lang="en-US" sz="2600" b="1" dirty="0" smtClean="0">
                <a:latin typeface="Courier New"/>
                <a:cs typeface="Courier New"/>
              </a:rPr>
              <a:t> );</a:t>
            </a:r>
            <a:endParaRPr lang="en-US" sz="8000" b="1" dirty="0">
              <a:latin typeface="Courier New"/>
              <a:cs typeface="Courier New"/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16227" y="6238765"/>
            <a:ext cx="1080745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concatStr.html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7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String Type Conversion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000" b="1" dirty="0" smtClean="0"/>
              <a:t>What is string type conversion?</a:t>
            </a:r>
            <a:endParaRPr lang="en-US" sz="3000" b="1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3000" dirty="0" smtClean="0"/>
              <a:t>The plus “+” symbol is also used to convert numbers to the equivalent string.</a:t>
            </a:r>
            <a:br>
              <a:rPr lang="en-US" sz="3000" dirty="0" smtClean="0"/>
            </a:br>
            <a:endParaRPr lang="en-US" sz="30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3000" b="1" dirty="0"/>
              <a:t>Examples: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3000" b="1" dirty="0" err="1" smtClean="0">
                <a:latin typeface="Courier New"/>
                <a:cs typeface="Courier New"/>
              </a:rPr>
              <a:t>var</a:t>
            </a:r>
            <a:r>
              <a:rPr lang="en-US" sz="3000" b="1" dirty="0" smtClean="0">
                <a:latin typeface="Courier New"/>
                <a:cs typeface="Courier New"/>
              </a:rPr>
              <a:t> count = 0;  // integer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3000" b="1" dirty="0" smtClean="0">
              <a:latin typeface="Courier New"/>
              <a:cs typeface="Courier New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3000" b="1" dirty="0" smtClean="0">
                <a:latin typeface="Courier New"/>
                <a:cs typeface="Courier New"/>
              </a:rPr>
              <a:t>// number is converted to string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3000" b="1" dirty="0" err="1" smtClean="0">
                <a:latin typeface="Courier New"/>
                <a:cs typeface="Courier New"/>
              </a:rPr>
              <a:t>var</a:t>
            </a:r>
            <a:r>
              <a:rPr lang="en-US" sz="3000" b="1" dirty="0" smtClean="0">
                <a:latin typeface="Courier New"/>
                <a:cs typeface="Courier New"/>
              </a:rPr>
              <a:t> message = "Yes we have " +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3000" b="1" dirty="0" smtClean="0">
                <a:latin typeface="Courier New"/>
                <a:cs typeface="Courier New"/>
              </a:rPr>
              <a:t>              count + " bananas";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3000" b="1" dirty="0" smtClean="0">
              <a:latin typeface="Courier New"/>
              <a:cs typeface="Courier New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3000" b="1" dirty="0" smtClean="0">
                <a:latin typeface="Courier New"/>
                <a:cs typeface="Courier New"/>
              </a:rPr>
              <a:t>console.log( message );</a:t>
            </a:r>
            <a:endParaRPr lang="en-US" sz="3000" b="1" dirty="0">
              <a:latin typeface="Courier New"/>
              <a:cs typeface="Courier New"/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488283" y="6327685"/>
            <a:ext cx="1436612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strTypeConvert.html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7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Line Continuation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 smtClean="0"/>
              <a:t>What is line continuation?</a:t>
            </a:r>
            <a:endParaRPr lang="en-US" sz="2500" b="1" dirty="0"/>
          </a:p>
          <a:p>
            <a:pPr marL="457200" lvl="1" indent="0">
              <a:buNone/>
            </a:pPr>
            <a:r>
              <a:rPr lang="en-US" sz="2500" dirty="0" smtClean="0"/>
              <a:t>A long line can span multiple lines via the backslash “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500" dirty="0" smtClean="0"/>
              <a:t>” character as the last character on the line.</a:t>
            </a:r>
            <a:br>
              <a:rPr lang="en-US" sz="2500" dirty="0" smtClean="0"/>
            </a:br>
            <a:endParaRPr lang="en-US" sz="2500" dirty="0" smtClean="0"/>
          </a:p>
          <a:p>
            <a:pPr marL="0" indent="0">
              <a:buNone/>
            </a:pPr>
            <a:r>
              <a:rPr lang="en-US" sz="2500" b="1" dirty="0"/>
              <a:t>Examples:</a:t>
            </a:r>
          </a:p>
          <a:p>
            <a:pPr marL="400050" lvl="1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// spanning lines via continuation</a:t>
            </a:r>
          </a:p>
          <a:p>
            <a:pPr marL="400050" lvl="1" indent="0">
              <a:buNone/>
            </a:pP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strCont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= "The remarkable thing is, \</a:t>
            </a:r>
          </a:p>
          <a:p>
            <a:pPr marL="400050" lvl="1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we have a choice everyday regarding the \</a:t>
            </a:r>
          </a:p>
          <a:p>
            <a:pPr marL="400050" lvl="1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attitude we will embrace for that day. \</a:t>
            </a:r>
          </a:p>
          <a:p>
            <a:pPr marL="400050" lvl="1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-- Chuck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Swindoll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400050" lvl="1" indent="0"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console.log(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strCont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en-US" sz="25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82794" y="6309320"/>
            <a:ext cx="1003801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lineCont.html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7933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17010</TotalTime>
  <Words>177</Words>
  <Application>Microsoft Office PowerPoint</Application>
  <PresentationFormat>On-screen Show (4:3)</PresentationFormat>
  <Paragraphs>79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Courier New</vt:lpstr>
      <vt:lpstr>DejaVu Sans</vt:lpstr>
      <vt:lpstr>Times New Roman</vt:lpstr>
      <vt:lpstr>Diseño predeterminado</vt:lpstr>
      <vt:lpstr>PowerPoint Presentation</vt:lpstr>
      <vt:lpstr>String Examples</vt:lpstr>
      <vt:lpstr>Quotes within Quotes</vt:lpstr>
      <vt:lpstr>Escaping Quotes</vt:lpstr>
      <vt:lpstr>Concatenating Strings</vt:lpstr>
      <vt:lpstr>String Type Conversion</vt:lpstr>
      <vt:lpstr>Line Continuation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1022</cp:revision>
  <cp:lastPrinted>2014-05-27T20:44:58Z</cp:lastPrinted>
  <dcterms:created xsi:type="dcterms:W3CDTF">2010-05-23T14:28:12Z</dcterms:created>
  <dcterms:modified xsi:type="dcterms:W3CDTF">2016-02-28T01:35:05Z</dcterms:modified>
</cp:coreProperties>
</file>