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47" r:id="rId2"/>
    <p:sldId id="353" r:id="rId3"/>
    <p:sldId id="352" r:id="rId4"/>
    <p:sldId id="414" r:id="rId5"/>
    <p:sldId id="413" r:id="rId6"/>
    <p:sldId id="415" r:id="rId7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20" autoAdjust="0"/>
    <p:restoredTop sz="94652" autoAdjust="0"/>
  </p:normalViewPr>
  <p:slideViewPr>
    <p:cSldViewPr>
      <p:cViewPr varScale="1">
        <p:scale>
          <a:sx n="41" d="100"/>
          <a:sy n="41" d="100"/>
        </p:scale>
        <p:origin x="48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Ternary Operators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B76097C-388F-4CB6-BFB8-A194C20FF565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Ternary Operators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E9F2065-D620-468A-873F-139A36ED56BC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8C4EB34-A5DB-4934-B082-92696BD4A7B9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Ternary 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0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Ternary Operators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fontAlgn="auto">
              <a:spcBef>
                <a:spcPts val="661"/>
              </a:spcBef>
              <a:defRPr/>
            </a:pPr>
            <a:r>
              <a:rPr lang="en-US" dirty="0"/>
              <a:t>Introduction to JavaScript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3782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149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Ternary </a:t>
            </a:r>
            <a:r>
              <a:rPr lang="en-US" dirty="0" smtClean="0">
                <a:solidFill>
                  <a:srgbClr val="333333"/>
                </a:solidFill>
              </a:rPr>
              <a:t>Operator: “</a:t>
            </a:r>
            <a:r>
              <a:rPr lang="en-US" dirty="0">
                <a:solidFill>
                  <a:srgbClr val="333333"/>
                </a:solidFill>
              </a:rPr>
              <a:t>if” </a:t>
            </a:r>
            <a:r>
              <a:rPr lang="en-US" dirty="0" smtClean="0">
                <a:solidFill>
                  <a:srgbClr val="333333"/>
                </a:solidFill>
              </a:rPr>
              <a:t>Shortcut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b="1" dirty="0">
                <a:cs typeface="Courier"/>
              </a:rPr>
              <a:t>Description:</a:t>
            </a:r>
          </a:p>
          <a:p>
            <a:pPr marL="400050" lvl="1" indent="0">
              <a:buNone/>
            </a:pPr>
            <a:r>
              <a:rPr lang="en-US" sz="2900" dirty="0" smtClean="0">
                <a:cs typeface="Courier"/>
              </a:rPr>
              <a:t>Abbreviated notation of the “if” condition.  Often used on one line.  Used for returning a value upon a true or false condition.</a:t>
            </a:r>
            <a:endParaRPr lang="en-US" sz="2900" dirty="0">
              <a:cs typeface="Courier"/>
            </a:endParaRPr>
          </a:p>
          <a:p>
            <a:pPr marL="0" indent="0">
              <a:buNone/>
            </a:pPr>
            <a:endParaRPr lang="en-US" sz="2900" b="1" dirty="0" smtClean="0">
              <a:cs typeface="Courier"/>
            </a:endParaRPr>
          </a:p>
          <a:p>
            <a:pPr marL="0" indent="0">
              <a:buNone/>
            </a:pPr>
            <a:r>
              <a:rPr lang="en-US" sz="2900" b="1" dirty="0" smtClean="0">
                <a:cs typeface="Courier"/>
              </a:rPr>
              <a:t>Syntax:</a:t>
            </a:r>
            <a:endParaRPr lang="en-US" sz="2900" b="1" dirty="0">
              <a:cs typeface="Courier"/>
            </a:endParaRPr>
          </a:p>
          <a:p>
            <a:pPr marL="400050" lvl="1" indent="0">
              <a:buNone/>
            </a:pPr>
            <a:r>
              <a:rPr lang="nl-NL" sz="2900" i="1" dirty="0" err="1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nl-NL" sz="2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? </a:t>
            </a:r>
            <a:r>
              <a:rPr lang="en-US" sz="2900" i="1" dirty="0" err="1" smtClean="0">
                <a:latin typeface="Courier New" pitchFamily="49" charset="0"/>
                <a:cs typeface="Courier New" pitchFamily="49" charset="0"/>
              </a:rPr>
              <a:t>trueValue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2900" i="1" dirty="0" err="1" smtClean="0">
                <a:latin typeface="Courier New" pitchFamily="49" charset="0"/>
                <a:cs typeface="Courier New" pitchFamily="49" charset="0"/>
              </a:rPr>
              <a:t>elseValue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;</a:t>
            </a:r>
            <a:endParaRPr lang="en-US" sz="29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849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Simple Ternary Operator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b="1" dirty="0" smtClean="0">
                <a:latin typeface="Courier New" pitchFamily="49" charset="0"/>
                <a:cs typeface="Courier New" pitchFamily="49" charset="0"/>
              </a:rPr>
              <a:t>var word = "Alumn";</a:t>
            </a:r>
          </a:p>
          <a:p>
            <a:pPr marL="0" indent="0">
              <a:buNone/>
            </a:pPr>
            <a:r>
              <a:rPr lang="nl-NL" sz="2000" b="1" dirty="0" smtClean="0">
                <a:latin typeface="Courier New" pitchFamily="49" charset="0"/>
                <a:cs typeface="Courier New" pitchFamily="49" charset="0"/>
              </a:rPr>
              <a:t>var totalCount = 4;</a:t>
            </a:r>
          </a:p>
          <a:p>
            <a:pPr marL="0" indent="0">
              <a:buNone/>
            </a:pPr>
            <a:r>
              <a:rPr lang="nl-NL" sz="2000" b="1" dirty="0" smtClean="0">
                <a:latin typeface="Courier New" pitchFamily="49" charset="0"/>
                <a:cs typeface="Courier New" pitchFamily="49" charset="0"/>
              </a:rPr>
              <a:t>var maleCount = 1;</a:t>
            </a:r>
          </a:p>
          <a:p>
            <a:pPr marL="0" indent="0">
              <a:buNone/>
            </a:pPr>
            <a:endParaRPr lang="nl-NL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2000" b="1" dirty="0" smtClean="0">
                <a:latin typeface="Courier New" pitchFamily="49" charset="0"/>
                <a:cs typeface="Courier New" pitchFamily="49" charset="0"/>
              </a:rPr>
              <a:t>if ( maleCount &gt;= 1 ) {  // use masculine tense</a:t>
            </a:r>
          </a:p>
          <a:p>
            <a:pPr marL="0" indent="0">
              <a:buNone/>
            </a:pPr>
            <a:r>
              <a:rPr lang="nl-NL" sz="2000" b="1" dirty="0" smtClean="0">
                <a:latin typeface="Courier New" pitchFamily="49" charset="0"/>
                <a:cs typeface="Courier New" pitchFamily="49" charset="0"/>
              </a:rPr>
              <a:t>   // append singular or plural ending</a:t>
            </a:r>
          </a:p>
          <a:p>
            <a:pPr marL="0" indent="0">
              <a:buNone/>
            </a:pPr>
            <a:r>
              <a:rPr lang="nl-NL" sz="2000" b="1" dirty="0" smtClean="0">
                <a:latin typeface="Courier New" pitchFamily="49" charset="0"/>
                <a:cs typeface="Courier New" pitchFamily="49" charset="0"/>
              </a:rPr>
              <a:t>   word += ( totalCount == 1 ) ? "us" : "i";</a:t>
            </a:r>
          </a:p>
          <a:p>
            <a:pPr marL="0" indent="0">
              <a:buNone/>
            </a:pPr>
            <a:r>
              <a:rPr lang="nl-NL" sz="2000" b="1" dirty="0" smtClean="0">
                <a:latin typeface="Courier New" pitchFamily="49" charset="0"/>
                <a:cs typeface="Courier New" pitchFamily="49" charset="0"/>
              </a:rPr>
              <a:t>} else {  // use feminine tense</a:t>
            </a:r>
          </a:p>
          <a:p>
            <a:pPr marL="0" indent="0">
              <a:buNone/>
            </a:pPr>
            <a:r>
              <a:rPr lang="nl-NL" sz="2000" b="1" dirty="0" smtClean="0">
                <a:latin typeface="Courier New" pitchFamily="49" charset="0"/>
                <a:cs typeface="Courier New" pitchFamily="49" charset="0"/>
              </a:rPr>
              <a:t>   // append singular or plural ending</a:t>
            </a:r>
          </a:p>
          <a:p>
            <a:pPr marL="0" indent="0">
              <a:buNone/>
            </a:pPr>
            <a:r>
              <a:rPr lang="nl-NL" sz="2000" b="1" dirty="0" smtClean="0">
                <a:latin typeface="Courier New" pitchFamily="49" charset="0"/>
                <a:cs typeface="Courier New" pitchFamily="49" charset="0"/>
              </a:rPr>
              <a:t>   word += ( totalCount == 1 ) ? "a" : "ae";</a:t>
            </a:r>
          </a:p>
          <a:p>
            <a:pPr marL="0" indent="0">
              <a:buNone/>
            </a:pPr>
            <a:r>
              <a:rPr lang="nl-NL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nl-NL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2000" b="1" dirty="0" smtClean="0">
                <a:latin typeface="Courier New" pitchFamily="49" charset="0"/>
                <a:cs typeface="Courier New" pitchFamily="49" charset="0"/>
              </a:rPr>
              <a:t>var report = word + " attended: " + totalCount;</a:t>
            </a:r>
          </a:p>
          <a:p>
            <a:pPr marL="0" indent="0">
              <a:buNone/>
            </a:pPr>
            <a:r>
              <a:rPr lang="nl-NL" sz="2000" b="1" dirty="0" smtClean="0">
                <a:latin typeface="Courier New" pitchFamily="49" charset="0"/>
                <a:cs typeface="Courier New" pitchFamily="49" charset="0"/>
              </a:rPr>
              <a:t>console.log( report 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882795" y="6237312"/>
            <a:ext cx="851515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ternary.html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7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Ternary </a:t>
            </a:r>
            <a:r>
              <a:rPr lang="en-US" dirty="0" smtClean="0">
                <a:solidFill>
                  <a:srgbClr val="333333"/>
                </a:solidFill>
              </a:rPr>
              <a:t>Operator:</a:t>
            </a:r>
            <a:br>
              <a:rPr lang="en-US" dirty="0" smtClean="0">
                <a:solidFill>
                  <a:srgbClr val="333333"/>
                </a:solidFill>
              </a:rPr>
            </a:br>
            <a:r>
              <a:rPr lang="en-US" dirty="0" smtClean="0">
                <a:solidFill>
                  <a:srgbClr val="333333"/>
                </a:solidFill>
              </a:rPr>
              <a:t>Student Exercise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cs typeface="Courier"/>
              </a:rPr>
              <a:t>Problem:</a:t>
            </a:r>
          </a:p>
          <a:p>
            <a:pPr marL="400050" lvl="1" indent="0">
              <a:buNone/>
            </a:pPr>
            <a:r>
              <a:rPr lang="en-US" sz="3200" dirty="0" smtClean="0">
                <a:cs typeface="Courier"/>
              </a:rPr>
              <a:t>Create a script that uses the Ternary Operator to make the following words plural or singular based on the number of each as specified by the zoo object.</a:t>
            </a:r>
            <a:endParaRPr lang="en-US" sz="3200" dirty="0"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30693"/>
              </p:ext>
            </p:extLst>
          </p:nvPr>
        </p:nvGraphicFramePr>
        <p:xfrm>
          <a:off x="467544" y="4509120"/>
          <a:ext cx="3672408" cy="20726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417058"/>
                <a:gridCol w="1255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Label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Value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0" dirty="0" err="1" smtClean="0">
                          <a:latin typeface="Courier New"/>
                          <a:cs typeface="Courier New"/>
                        </a:rPr>
                        <a:t>hippopotam</a:t>
                      </a:r>
                      <a:endParaRPr lang="en-US" sz="28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latin typeface="Courier New"/>
                          <a:cs typeface="Courier New"/>
                        </a:rPr>
                        <a:t>3</a:t>
                      </a:r>
                      <a:endParaRPr lang="en-US" sz="28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0" dirty="0" err="1" smtClean="0">
                          <a:latin typeface="Courier New"/>
                          <a:cs typeface="Courier New"/>
                        </a:rPr>
                        <a:t>cact</a:t>
                      </a:r>
                      <a:endParaRPr lang="en-US" sz="28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latin typeface="Courier New"/>
                          <a:cs typeface="Courier New"/>
                        </a:rPr>
                        <a:t>2</a:t>
                      </a:r>
                      <a:endParaRPr lang="en-US" sz="28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i="0" dirty="0" err="1" smtClean="0">
                          <a:latin typeface="Courier New"/>
                          <a:cs typeface="Courier New"/>
                        </a:rPr>
                        <a:t>octop</a:t>
                      </a:r>
                      <a:endParaRPr lang="en-US" sz="28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latin typeface="Courier New"/>
                          <a:cs typeface="Courier New"/>
                        </a:rPr>
                        <a:t>1</a:t>
                      </a:r>
                      <a:endParaRPr lang="en-US" sz="2800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99992" y="4437112"/>
            <a:ext cx="36724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Note: The plural of the words in the table end with an “</a:t>
            </a:r>
            <a:r>
              <a:rPr lang="en-US" sz="2800" dirty="0" err="1" smtClean="0"/>
              <a:t>i</a:t>
            </a:r>
            <a:r>
              <a:rPr lang="en-US" sz="2800" dirty="0" smtClean="0"/>
              <a:t>” and the singular of those words end with “us”.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28701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Ternary </a:t>
            </a:r>
            <a:r>
              <a:rPr lang="en-US" dirty="0" smtClean="0">
                <a:solidFill>
                  <a:srgbClr val="333333"/>
                </a:solidFill>
              </a:rPr>
              <a:t>Solution: One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zoo = {};  // declare object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 initialize object values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zoo["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hippopotam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"] = 3;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zoo["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cact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"] = 2;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zoo["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octop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"] = 1;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key in zoo ) 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noun = key;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count = zoo[key];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noun += ( count != 1 ) ? 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 : "us";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quote = "Zoo has " + count + " " + noun;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console.log( quote );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481204" y="6237312"/>
            <a:ext cx="1172116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ternaryObj01.html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8768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Ternary </a:t>
            </a:r>
            <a:r>
              <a:rPr lang="en-US" dirty="0" smtClean="0">
                <a:solidFill>
                  <a:srgbClr val="333333"/>
                </a:solidFill>
              </a:rPr>
              <a:t>Solution: Two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// declare and initialize object</a:t>
            </a:r>
          </a:p>
          <a:p>
            <a:pPr marL="0" indent="0">
              <a:buNone/>
            </a:pP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zoo = {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hippopotam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: 3,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cact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: 2,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octop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: 1,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key in zoo ) {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noun = key;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count = zoo[key];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noun += ( count != 1 ) ? "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" : "us";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quote = "Zoo has " + count + " " + noun;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console.log( quote );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553212" y="6237312"/>
            <a:ext cx="1172116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ternaryObj02.html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6864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16990</TotalTime>
  <Words>425</Words>
  <Application>Microsoft Office PowerPoint</Application>
  <PresentationFormat>On-screen Show (4:3)</PresentationFormat>
  <Paragraphs>80</Paragraphs>
  <Slides>6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Courier</vt:lpstr>
      <vt:lpstr>Courier New</vt:lpstr>
      <vt:lpstr>DejaVu Sans</vt:lpstr>
      <vt:lpstr>Times New Roman</vt:lpstr>
      <vt:lpstr>Diseño predeterminado</vt:lpstr>
      <vt:lpstr>PowerPoint Presentation</vt:lpstr>
      <vt:lpstr>Ternary Operator: “if” Shortcut</vt:lpstr>
      <vt:lpstr>Simple Ternary Operator</vt:lpstr>
      <vt:lpstr>Ternary Operator: Student Exercise</vt:lpstr>
      <vt:lpstr>Ternary Solution: One</vt:lpstr>
      <vt:lpstr>Ternary Solution: Two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1019</cp:revision>
  <cp:lastPrinted>2014-05-27T21:01:41Z</cp:lastPrinted>
  <dcterms:created xsi:type="dcterms:W3CDTF">2010-05-23T14:28:12Z</dcterms:created>
  <dcterms:modified xsi:type="dcterms:W3CDTF">2016-02-28T01:40:17Z</dcterms:modified>
</cp:coreProperties>
</file>