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48" r:id="rId2"/>
    <p:sldId id="369" r:id="rId3"/>
    <p:sldId id="373" r:id="rId4"/>
    <p:sldId id="370" r:id="rId5"/>
    <p:sldId id="371" r:id="rId6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0" autoAdjust="0"/>
    <p:restoredTop sz="94652" autoAdjust="0"/>
  </p:normalViewPr>
  <p:slideViewPr>
    <p:cSldViewPr>
      <p:cViewPr varScale="1">
        <p:scale>
          <a:sx n="41" d="100"/>
          <a:sy n="41" d="100"/>
        </p:scale>
        <p:origin x="4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Variable Scope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2C42892-2599-44CE-BB49-72153CC1ADFF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Variable Scope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20F5E4B-EC74-40C0-B92B-12579D37207E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3BCE68-894C-4883-9960-CF3782704AEA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Variable Scope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Variable Scope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r>
              <a:rPr lang="en-US" sz="4800" dirty="0" smtClean="0">
                <a:latin typeface="Arial"/>
                <a:cs typeface="Arial"/>
              </a:rPr>
              <a:t>Variable, variable, who’s got the variable?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97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Variable </a:t>
            </a:r>
            <a:r>
              <a:rPr lang="en-US" dirty="0" smtClean="0">
                <a:solidFill>
                  <a:srgbClr val="333333"/>
                </a:solidFill>
              </a:rPr>
              <a:t>Scope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600" b="1" dirty="0" smtClean="0">
                <a:cs typeface="Courier"/>
              </a:rPr>
              <a:t>Scope Defined: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b="1" dirty="0" smtClean="0">
                <a:cs typeface="Courier"/>
              </a:rPr>
              <a:t>Variable scope has to do with where variables are “visible” in a program.</a:t>
            </a:r>
          </a:p>
          <a:p>
            <a:pPr marL="0" indent="0">
              <a:lnSpc>
                <a:spcPct val="80000"/>
              </a:lnSpc>
              <a:buNone/>
            </a:pPr>
            <a:endParaRPr lang="en-US" sz="3600" b="1" dirty="0"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3600" b="1" dirty="0" smtClean="0">
                <a:cs typeface="Courier"/>
              </a:rPr>
              <a:t>Local Scope: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b="1" dirty="0" smtClean="0">
                <a:cs typeface="Courier"/>
              </a:rPr>
              <a:t>Scope that is local to function and does not have a value outside the function.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b="1" dirty="0"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 smtClean="0">
                <a:cs typeface="Courier"/>
              </a:rPr>
              <a:t>Global Scope: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b="1" dirty="0" smtClean="0">
                <a:cs typeface="Courier"/>
              </a:rPr>
              <a:t>Scope that is visible inside and outside the function</a:t>
            </a:r>
            <a:endParaRPr lang="en-US" b="1" dirty="0"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69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Global Variable Scope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 smtClean="0">
                <a:cs typeface="Courier"/>
              </a:rPr>
              <a:t>Variables defined outside of the function have global scope.</a:t>
            </a:r>
            <a:endParaRPr lang="en-US" sz="2000" b="1" dirty="0"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000" b="1" dirty="0" smtClean="0">
              <a:latin typeface="Courier"/>
              <a:cs typeface="Courier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 clobber()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star = "John Wayne";  // note: no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keyword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// displays "John Wayne"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console.log( "Inside clobber(): " + star 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star = "Danny Kaye";  // global variable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displays "Danny Kaye"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console.log( "Before clobber(): " + star );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clobber();  // function call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displays "John Wayne"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console.log( "After clobber(): " + star 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66560" y="6381328"/>
            <a:ext cx="1146468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globalScope.html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6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Parameter Variable Scope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cs typeface="Courier"/>
              </a:rPr>
              <a:t>Variables passed to the function as arguments have local scope.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b="1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function clobber( star ) {  // local variable parameter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// displays "Danny Kaye"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console.log( "Inside clobber() before: " + star );</a:t>
            </a:r>
          </a:p>
          <a:p>
            <a:pPr marL="40005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star = "John Wayne";</a:t>
            </a:r>
          </a:p>
          <a:p>
            <a:pPr marL="40005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// displays "John Wayne"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console.log( "In clobber() after: " + star );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star = "Danny Kaye";  // global variable</a:t>
            </a:r>
          </a:p>
          <a:p>
            <a:pPr marL="40005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displays "Danny Kaye"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console.log( "Before clobber() call: " + star );</a:t>
            </a:r>
          </a:p>
          <a:p>
            <a:pPr marL="40005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clobber( star );  // variable argument "Passed by Value"</a:t>
            </a:r>
          </a:p>
          <a:p>
            <a:pPr marL="40005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displays "Danny Kaye"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console.log( "After clobber() call: " + star );</a:t>
            </a:r>
            <a:endParaRPr lang="en-US" sz="30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35579" y="6237312"/>
            <a:ext cx="1152880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paramScope.html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21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Local Variable Scope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 smtClean="0">
                <a:cs typeface="Courier"/>
              </a:rPr>
              <a:t>Variables defined inside of the function have local scope.</a:t>
            </a:r>
            <a:endParaRPr lang="en-US" sz="1700" b="1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b="1" dirty="0" smtClean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function clobber()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star = "John Wayne";  // local variable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// displays "John Wayne"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console.log( "Inside clobber(): " + star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star = "Danny Kaye";  // global variable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// displays "Danny Kaye"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console.log( "Before clobber(): " + star 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clobber();  // function call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// displays "Danny Kaye"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console.log( "After clobber(): " + star );</a:t>
            </a: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93160" y="6239227"/>
            <a:ext cx="1069524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localScope.html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6271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17043</TotalTime>
  <Words>406</Words>
  <Application>Microsoft Office PowerPoint</Application>
  <PresentationFormat>On-screen Show (4:3)</PresentationFormat>
  <Paragraphs>82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ＭＳ Ｐゴシック</vt:lpstr>
      <vt:lpstr>Arial</vt:lpstr>
      <vt:lpstr>Calibri</vt:lpstr>
      <vt:lpstr>Courier</vt:lpstr>
      <vt:lpstr>Courier New</vt:lpstr>
      <vt:lpstr>DejaVu Sans</vt:lpstr>
      <vt:lpstr>Times New Roman</vt:lpstr>
      <vt:lpstr>Wingdings</vt:lpstr>
      <vt:lpstr>Diseño predeterminado</vt:lpstr>
      <vt:lpstr>PowerPoint Presentation</vt:lpstr>
      <vt:lpstr>Variable Scope</vt:lpstr>
      <vt:lpstr>Global Variable Scope</vt:lpstr>
      <vt:lpstr>Parameter Variable Scope</vt:lpstr>
      <vt:lpstr>Local Variable Scope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1023</cp:revision>
  <cp:lastPrinted>2014-05-27T21:03:21Z</cp:lastPrinted>
  <dcterms:created xsi:type="dcterms:W3CDTF">2010-05-23T14:28:12Z</dcterms:created>
  <dcterms:modified xsi:type="dcterms:W3CDTF">2016-02-28T01:45:56Z</dcterms:modified>
</cp:coreProperties>
</file>