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45" r:id="rId2"/>
    <p:sldId id="313" r:id="rId3"/>
    <p:sldId id="314" r:id="rId4"/>
    <p:sldId id="312" r:id="rId5"/>
    <p:sldId id="315" r:id="rId6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0" autoAdjust="0"/>
    <p:restoredTop sz="94652" autoAdjust="0"/>
  </p:normalViewPr>
  <p:slideViewPr>
    <p:cSldViewPr>
      <p:cViewPr varScale="1">
        <p:scale>
          <a:sx n="41" d="100"/>
          <a:sy n="41" d="100"/>
        </p:scale>
        <p:origin x="48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Variable Types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EE9ACF-23D8-4731-BF0E-43FC672E8636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Variable Types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A232B57-C44F-4D1D-8170-24E9ACD86A16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629E86-3306-43D2-8555-6A9D61612021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Variable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1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94E41A0-4388-4F83-B7A9-9FDBCDC29407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Variable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3BDA3C-11FE-4BAE-9DE7-A2D58050355A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Variable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372CF9F-01B6-48DC-82D2-0471633BCF6B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Variable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0D5ACAA-1B23-472F-849D-3993BD4BBF23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Variable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Variable Types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151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Discussion:</a:t>
            </a:r>
            <a:endParaRPr lang="en-US" b="1" dirty="0"/>
          </a:p>
          <a:p>
            <a:pPr marL="400050" lvl="1" indent="0">
              <a:buNone/>
            </a:pPr>
            <a:r>
              <a:rPr lang="en-US" sz="3200" dirty="0" smtClean="0"/>
              <a:t>JavaScript is “weakly” or dynamically typed.  This means a variable can store any value type.</a:t>
            </a:r>
          </a:p>
          <a:p>
            <a:pPr marL="400050" lvl="1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b="1" dirty="0" smtClean="0"/>
              <a:t>Example:</a:t>
            </a:r>
            <a:endParaRPr lang="en-US" b="1" dirty="0"/>
          </a:p>
          <a:p>
            <a:pPr marL="400050" lvl="1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thing;  // declare variable</a:t>
            </a:r>
          </a:p>
          <a:p>
            <a:pPr marL="40005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thing = 12;  // number</a:t>
            </a:r>
          </a:p>
          <a:p>
            <a:pPr marL="40005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thing = 3.14159;  // number</a:t>
            </a:r>
          </a:p>
          <a:p>
            <a:pPr marL="40005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thing = "twelve";  // string</a:t>
            </a:r>
          </a:p>
          <a:p>
            <a:pPr marL="40005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thing = false;  //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thing = [];  // array is object</a:t>
            </a:r>
          </a:p>
          <a:p>
            <a:pPr marL="40005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thing = {};  // object is object</a:t>
            </a:r>
            <a:endParaRPr lang="en-US" sz="27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Dynamically Typed Variables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272490" y="3135154"/>
            <a:ext cx="1300356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dynTypedVar.html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6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Determine types via </a:t>
            </a:r>
            <a:r>
              <a:rPr lang="en-US" dirty="0" err="1" smtClean="0">
                <a:solidFill>
                  <a:srgbClr val="333333"/>
                </a:solidFill>
              </a:rPr>
              <a:t>typeof</a:t>
            </a:r>
            <a:r>
              <a:rPr lang="en-US" b="1" smtClean="0">
                <a:solidFill>
                  <a:srgbClr val="333333"/>
                </a:solidFill>
              </a:rPr>
              <a:t>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Discussion:</a:t>
            </a:r>
            <a:endParaRPr lang="en-US" b="1" dirty="0"/>
          </a:p>
          <a:p>
            <a:pPr marL="400050" lvl="1" indent="0">
              <a:buNone/>
            </a:pPr>
            <a:r>
              <a:rPr lang="en-US" sz="3200" dirty="0" smtClean="0"/>
              <a:t>Dynamically typed also means the variable type may change.</a:t>
            </a:r>
          </a:p>
          <a:p>
            <a:pPr marL="400050" lvl="1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b="1" dirty="0" smtClean="0"/>
              <a:t>Example:</a:t>
            </a:r>
            <a:endParaRPr lang="en-US" b="1" dirty="0"/>
          </a:p>
          <a:p>
            <a:pPr marL="400050" lvl="1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(12);  // integer</a:t>
            </a:r>
          </a:p>
          <a:p>
            <a:pPr marL="400050" lvl="1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("twelve");  // string</a:t>
            </a:r>
          </a:p>
          <a:p>
            <a:pPr marL="400050" lvl="1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(false);  //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(3.14159);  // float</a:t>
            </a:r>
          </a:p>
          <a:p>
            <a:pPr marL="400050" lvl="1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([]);  // array is object</a:t>
            </a:r>
          </a:p>
          <a:p>
            <a:pPr marL="400050" lvl="1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({});  // object is object</a:t>
            </a:r>
            <a:endParaRPr lang="en-US" sz="259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341293" y="3135154"/>
            <a:ext cx="1244250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typeofTypes.html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Array Object?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Discussion:</a:t>
            </a:r>
            <a:endParaRPr lang="en-US" sz="1600" b="1" dirty="0"/>
          </a:p>
          <a:p>
            <a:pPr marL="400050" lvl="1" indent="0">
              <a:buNone/>
            </a:pPr>
            <a:r>
              <a:rPr lang="en-US" sz="1600" dirty="0" smtClean="0"/>
              <a:t>It may be difficult to tell the difference between an array object and non-array object via </a:t>
            </a:r>
            <a:r>
              <a:rPr lang="en-US" sz="1600" dirty="0" err="1" smtClean="0"/>
              <a:t>typeof</a:t>
            </a:r>
            <a:r>
              <a:rPr lang="en-US" sz="1600" dirty="0" smtClean="0"/>
              <a:t>().  For an array, use method “</a:t>
            </a:r>
            <a:r>
              <a:rPr lang="en-US" sz="1600" dirty="0" err="1" smtClean="0"/>
              <a:t>isArray</a:t>
            </a:r>
            <a:r>
              <a:rPr lang="en-US" sz="1600" dirty="0" smtClean="0"/>
              <a:t>()”.</a:t>
            </a:r>
            <a:endParaRPr lang="en-US" sz="1600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Example:</a:t>
            </a:r>
            <a:endParaRPr lang="en-US" sz="1600" b="1" dirty="0"/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create array object</a:t>
            </a:r>
          </a:p>
          <a:p>
            <a:pPr marL="400050" lvl="1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arrayThing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[];</a:t>
            </a:r>
          </a:p>
          <a:p>
            <a:pPr marL="400050" lvl="1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console.log( "Array type via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(): " + 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arrayThing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) );  // object</a:t>
            </a:r>
          </a:p>
          <a:p>
            <a:pPr marL="400050" lvl="1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console.log( "Array type via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isArray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(): " + 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Array.isArray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arrayThing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) );  // true</a:t>
            </a:r>
          </a:p>
          <a:p>
            <a:pPr marL="400050" lvl="1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isArray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( 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Object.prototype.toString.call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arrayThing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) == 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"[object Array]" );  // true</a:t>
            </a:r>
          </a:p>
          <a:p>
            <a:pPr marL="400050" lvl="1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console.log( "Array type via prototype: " + 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isArray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);  // true</a:t>
            </a:r>
            <a:endParaRPr lang="en-US" sz="5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338791" y="6231498"/>
            <a:ext cx="1277914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arrayObjTest.html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479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a Non-Array Object?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Discussion:</a:t>
            </a:r>
            <a:endParaRPr lang="en-US" b="1" dirty="0"/>
          </a:p>
          <a:p>
            <a:pPr marL="400050" lvl="1" indent="0">
              <a:buNone/>
            </a:pPr>
            <a:r>
              <a:rPr lang="en-US" sz="3200" dirty="0" smtClean="0"/>
              <a:t>It may be difficult to tell the difference between an array object and non-array object via “</a:t>
            </a:r>
            <a:r>
              <a:rPr lang="en-US" sz="3200" dirty="0" err="1" smtClean="0"/>
              <a:t>typeof</a:t>
            </a:r>
            <a:r>
              <a:rPr lang="en-US" sz="3200" dirty="0" smtClean="0"/>
              <a:t>()”.  For a non-array objects, use method “</a:t>
            </a:r>
            <a:r>
              <a:rPr lang="en-US" sz="3200" dirty="0" err="1" smtClean="0"/>
              <a:t>Object.prototype.toString.call</a:t>
            </a:r>
            <a:r>
              <a:rPr lang="en-US" sz="3200" dirty="0" smtClean="0"/>
              <a:t>()”.</a:t>
            </a:r>
            <a:br>
              <a:rPr lang="en-US" sz="3200" dirty="0" smtClean="0"/>
            </a:br>
            <a:endParaRPr lang="en-US" sz="3200" b="1" dirty="0" smtClean="0"/>
          </a:p>
          <a:p>
            <a:pPr marL="0" indent="0">
              <a:buNone/>
            </a:pPr>
            <a:r>
              <a:rPr lang="en-US" b="1" dirty="0" smtClean="0"/>
              <a:t>Example:</a:t>
            </a:r>
            <a:endParaRPr lang="en-US" b="1" dirty="0"/>
          </a:p>
          <a:p>
            <a:pPr marL="400050" lvl="1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// create non-array object</a:t>
            </a:r>
          </a:p>
          <a:p>
            <a:pPr marL="400050" lvl="1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objThing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{};</a:t>
            </a:r>
          </a:p>
          <a:p>
            <a:pPr marL="400050" lvl="1" indent="0"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console.log( "Object type via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(): " + </a:t>
            </a:r>
          </a:p>
          <a:p>
            <a:pPr marL="400050" lvl="1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objThing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) );  // object</a:t>
            </a:r>
          </a:p>
          <a:p>
            <a:pPr marL="400050" lvl="1" indent="0"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isObj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( </a:t>
            </a:r>
          </a:p>
          <a:p>
            <a:pPr marL="400050" lvl="1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Object.prototype.toString.call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objThing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) == </a:t>
            </a:r>
          </a:p>
          <a:p>
            <a:pPr marL="400050" lvl="1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     "[object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]" );  // true</a:t>
            </a:r>
          </a:p>
          <a:p>
            <a:pPr marL="400050" lvl="1" indent="0"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console.log( "Object type via prototype: " + </a:t>
            </a:r>
          </a:p>
          <a:p>
            <a:pPr marL="400050" lvl="1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isObj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);  // true</a:t>
            </a:r>
            <a:endParaRPr lang="en-US" sz="893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268386" y="6237312"/>
            <a:ext cx="1402948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nonArrayObjTest.html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115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17073</TotalTime>
  <Words>326</Words>
  <Application>Microsoft Office PowerPoint</Application>
  <PresentationFormat>On-screen Show (4:3)</PresentationFormat>
  <Paragraphs>91</Paragraphs>
  <Slides>5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Courier New</vt:lpstr>
      <vt:lpstr>DejaVu Sans</vt:lpstr>
      <vt:lpstr>Times New Roman</vt:lpstr>
      <vt:lpstr>Diseño predeterminado</vt:lpstr>
      <vt:lpstr>PowerPoint Presentation</vt:lpstr>
      <vt:lpstr>Dynamically Typed Variables</vt:lpstr>
      <vt:lpstr>Determine types via typeof()</vt:lpstr>
      <vt:lpstr>What is an Array Object?</vt:lpstr>
      <vt:lpstr>What's a Non-Array Object?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1020</cp:revision>
  <cp:lastPrinted>2014-05-27T20:57:30Z</cp:lastPrinted>
  <dcterms:created xsi:type="dcterms:W3CDTF">2010-05-23T14:28:12Z</dcterms:created>
  <dcterms:modified xsi:type="dcterms:W3CDTF">2016-02-28T01:47:10Z</dcterms:modified>
</cp:coreProperties>
</file>