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0" r:id="rId2"/>
    <p:sldId id="270" r:id="rId3"/>
    <p:sldId id="384" r:id="rId4"/>
    <p:sldId id="385" r:id="rId5"/>
    <p:sldId id="381" r:id="rId6"/>
    <p:sldId id="386" r:id="rId7"/>
    <p:sldId id="431" r:id="rId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39" d="100"/>
          <a:sy n="39" d="100"/>
        </p:scale>
        <p:origin x="48" y="4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44599A3-5D58-4689-BCA5-D58E683DA9CE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8BF393-7D29-4452-BF66-1BE4CBDADB93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AB33010-0502-4DD0-A9FE-96FD3183173F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B7433E-93F9-4DD6-B2AF-2317E13EB114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Reserved_Wo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 Variable?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96952"/>
            <a:ext cx="3610744" cy="3528392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buFont typeface="Courier New"/>
              <a:buChar char="o"/>
            </a:pPr>
            <a:r>
              <a:rPr lang="en-US" sz="4000" dirty="0" smtClean="0"/>
              <a:t>Similar to a </a:t>
            </a:r>
            <a:r>
              <a:rPr lang="en-US" sz="4000" dirty="0"/>
              <a:t>shoe box with </a:t>
            </a:r>
            <a:r>
              <a:rPr lang="en-US" sz="4000" dirty="0" smtClean="0"/>
              <a:t>label</a:t>
            </a:r>
          </a:p>
          <a:p>
            <a:pPr marL="514350" indent="-457200">
              <a:buFont typeface="Courier New"/>
              <a:buChar char="o"/>
            </a:pPr>
            <a:r>
              <a:rPr lang="en-US" sz="4000" dirty="0" smtClean="0"/>
              <a:t>The box only holds one thing</a:t>
            </a:r>
          </a:p>
          <a:p>
            <a:pPr marL="514350" indent="-457200">
              <a:buFont typeface="Courier New"/>
              <a:buChar char="o"/>
            </a:pPr>
            <a:r>
              <a:rPr lang="en-US" sz="4000" dirty="0" smtClean="0"/>
              <a:t>Anything can be stored in the box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7170" name="Picture 2" descr="https://encrypted-tbn0.gstatic.com/images?q=tbn:ANd9GcTTYEQt3t0vwyc_HgiQI-Nfx7074MNc51DJQ4qGBgbDWQosnuuqr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522" y="2996952"/>
            <a:ext cx="4552950" cy="3562351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628800"/>
            <a:ext cx="80752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Named location (or container) for storing a value in memory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3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</a:t>
            </a:r>
            <a:r>
              <a:rPr lang="en-US" b="1" dirty="0" smtClean="0">
                <a:solidFill>
                  <a:srgbClr val="333333"/>
                </a:solidFill>
              </a:rPr>
              <a:t>Name Requirements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Contains only letters (a-</a:t>
            </a:r>
            <a:r>
              <a:rPr lang="en-US" sz="3400" dirty="0" err="1" smtClean="0"/>
              <a:t>zA</a:t>
            </a:r>
            <a:r>
              <a:rPr lang="en-US" sz="3400" dirty="0" smtClean="0"/>
              <a:t>-Z), numbers (0-9), “_”, or “$”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Can not start with a number.</a:t>
            </a:r>
            <a:endParaRPr lang="en-US" sz="3400" dirty="0"/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Variables cannot contain a space.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Must be declared before used.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Can’t use reserved words as variables.</a:t>
            </a:r>
          </a:p>
          <a:p>
            <a:pPr marL="857250" lvl="2" indent="0">
              <a:buNone/>
            </a:pPr>
            <a:r>
              <a:rPr lang="en-US" sz="3200" dirty="0">
                <a:hlinkClick r:id="rId2"/>
              </a:rPr>
              <a:t>https://developer.mozilla.org/en-US/docs/Web/JavaScript/Reference/</a:t>
            </a:r>
            <a:r>
              <a:rPr lang="en-US" sz="3200" dirty="0" smtClean="0">
                <a:hlinkClick r:id="rId2"/>
              </a:rPr>
              <a:t>Reserved_Words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9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Recommendations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b="1" dirty="0" smtClean="0"/>
              <a:t>Best Practices: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First character should be lowercase letter.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Use “</a:t>
            </a:r>
            <a:r>
              <a:rPr lang="en-US" sz="3600" b="1" dirty="0" err="1" smtClean="0">
                <a:latin typeface="Courier New"/>
                <a:cs typeface="Courier New"/>
              </a:rPr>
              <a:t>camelCase</a:t>
            </a:r>
            <a:r>
              <a:rPr lang="en-US" sz="3600" dirty="0" smtClean="0"/>
              <a:t>” instead of  “</a:t>
            </a:r>
            <a:r>
              <a:rPr lang="en-US" sz="3600" b="1" dirty="0" err="1" smtClean="0">
                <a:latin typeface="Courier"/>
                <a:cs typeface="Courier"/>
              </a:rPr>
              <a:t>under_scores</a:t>
            </a:r>
            <a:r>
              <a:rPr lang="en-US" sz="3600" dirty="0" smtClean="0"/>
              <a:t>” to separate multiple words.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Give variables a descriptive name.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913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e-mail;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email;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today'sDate</a:t>
            </a:r>
            <a:r>
              <a:rPr lang="en-US" sz="3600" b="1" dirty="0">
                <a:latin typeface="Courier New"/>
                <a:cs typeface="Courier New"/>
              </a:rPr>
              <a:t>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todaysDate</a:t>
            </a:r>
            <a:r>
              <a:rPr lang="en-US" sz="3600" b="1" dirty="0">
                <a:latin typeface="Courier New"/>
                <a:cs typeface="Courier New"/>
              </a:rPr>
              <a:t>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10000years;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years10000;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day, month, year;  /</a:t>
            </a:r>
            <a:r>
              <a:rPr lang="en-US" sz="3600" b="1">
                <a:latin typeface="Courier New"/>
                <a:cs typeface="Courier New"/>
              </a:rPr>
              <a:t>/ </a:t>
            </a:r>
            <a:r>
              <a:rPr lang="en-US" sz="3600" b="1" smtClean="0">
                <a:latin typeface="Courier New"/>
                <a:cs typeface="Courier New"/>
              </a:rPr>
              <a:t>okay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22135" y="1548071"/>
            <a:ext cx="1736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variables.html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Declaring and Initializing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declare and initialize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x = 4;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x );</a:t>
            </a:r>
          </a:p>
          <a:p>
            <a:pPr marL="45720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string assignment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city = "Cedar Rapids";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city );</a:t>
            </a:r>
            <a:endParaRPr lang="en-US" sz="96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78253" y="3842387"/>
            <a:ext cx="154401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declare.html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Initializing Multiple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initialize multiple strings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bud = "Abbott", 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lou</a:t>
            </a:r>
            <a:r>
              <a:rPr lang="en-US" sz="3600" b="1" dirty="0" smtClean="0">
                <a:latin typeface="Courier New"/>
                <a:cs typeface="Courier New"/>
              </a:rPr>
              <a:t> = "Costello", 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stan</a:t>
            </a:r>
            <a:r>
              <a:rPr lang="en-US" sz="3600" b="1" dirty="0" smtClean="0">
                <a:latin typeface="Courier New"/>
                <a:cs typeface="Courier New"/>
              </a:rPr>
              <a:t> = "Laurel", 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oliver</a:t>
            </a:r>
            <a:r>
              <a:rPr lang="en-US" sz="3600" b="1" dirty="0" smtClean="0">
                <a:latin typeface="Courier New"/>
                <a:cs typeface="Courier New"/>
              </a:rPr>
              <a:t> = "Hardy";</a:t>
            </a:r>
          </a:p>
          <a:p>
            <a:pPr marL="45720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bud );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</a:t>
            </a:r>
            <a:r>
              <a:rPr lang="en-US" sz="3600" b="1" dirty="0" err="1" smtClean="0">
                <a:latin typeface="Courier New"/>
                <a:cs typeface="Courier New"/>
              </a:rPr>
              <a:t>lou</a:t>
            </a:r>
            <a:r>
              <a:rPr lang="en-US" sz="3600" b="1" dirty="0" smtClean="0">
                <a:latin typeface="Courier New"/>
                <a:cs typeface="Courier New"/>
              </a:rPr>
              <a:t> );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</a:t>
            </a:r>
            <a:r>
              <a:rPr lang="en-US" sz="3600" b="1" dirty="0" err="1" smtClean="0">
                <a:latin typeface="Courier New"/>
                <a:cs typeface="Courier New"/>
              </a:rPr>
              <a:t>stan</a:t>
            </a:r>
            <a:r>
              <a:rPr lang="en-US" sz="3600" b="1" dirty="0" smtClean="0">
                <a:latin typeface="Courier New"/>
                <a:cs typeface="Courier New"/>
              </a:rPr>
              <a:t> );</a:t>
            </a: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console.log( </a:t>
            </a:r>
            <a:r>
              <a:rPr lang="en-US" sz="3600" b="1" dirty="0" err="1" smtClean="0">
                <a:latin typeface="Courier New"/>
                <a:cs typeface="Courier New"/>
              </a:rPr>
              <a:t>oliver</a:t>
            </a:r>
            <a:r>
              <a:rPr lang="en-US" sz="3600" b="1" dirty="0" smtClean="0">
                <a:latin typeface="Courier New"/>
                <a:cs typeface="Courier New"/>
              </a:rPr>
              <a:t> );</a:t>
            </a:r>
            <a:endParaRPr lang="en-US" sz="98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86086" y="6156583"/>
            <a:ext cx="1633781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multiInit.html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5040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17028</TotalTime>
  <Words>276</Words>
  <Application>Microsoft Office PowerPoint</Application>
  <PresentationFormat>On-screen Show (4:3)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What is a Variable?</vt:lpstr>
      <vt:lpstr>Variable Name Requirements</vt:lpstr>
      <vt:lpstr>Variable Recommendations</vt:lpstr>
      <vt:lpstr>Variable Examples</vt:lpstr>
      <vt:lpstr>Declaring and Initializing Variables</vt:lpstr>
      <vt:lpstr>Initializing Multiple Variables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1022</cp:revision>
  <cp:lastPrinted>2014-05-27T20:42:10Z</cp:lastPrinted>
  <dcterms:created xsi:type="dcterms:W3CDTF">2010-05-23T14:28:12Z</dcterms:created>
  <dcterms:modified xsi:type="dcterms:W3CDTF">2016-04-01T01:23:56Z</dcterms:modified>
</cp:coreProperties>
</file>