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64" r:id="rId5"/>
    <p:sldId id="265" r:id="rId6"/>
  </p:sldIdLst>
  <p:sldSz cx="10080625" cy="7559675"/>
  <p:notesSz cx="7559675" cy="10691813"/>
  <p:defaultTextStyle>
    <a:defPPr>
      <a:defRPr lang="en-GB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1363" indent="-284163" algn="l" defTabSz="45561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1413" indent="-227013" algn="l" defTabSz="45561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598613" indent="-227013" algn="l" defTabSz="45561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5813" indent="-227013" algn="l" defTabSz="45561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3" d="100"/>
          <a:sy n="43" d="100"/>
        </p:scale>
        <p:origin x="72" y="348"/>
      </p:cViewPr>
      <p:guideLst>
        <p:guide orient="horz" pos="2161"/>
        <p:guide pos="288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HTML Boot Camp: Quick Start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DC2-4B4D-4E50-A495-4F78F7B07C8E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D5C8-D81F-4BB3-B140-E7F4590C6C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411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536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29238" cy="3995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5675" cy="479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8663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152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HTML Boot Camp: Quick Start</a:t>
            </a: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8662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152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A901F9B5-2469-4A03-AAF4-F30DB8C122AB}" type="datetime1">
              <a:rPr lang="en-US" smtClean="0"/>
              <a:t>2/27/2016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8663" cy="52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152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8662" cy="522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7152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59E8400C-E25E-4DBB-8075-0DFF1A67F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2219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5613"/>
            <a:fld id="{67703C43-10D7-40DC-A19E-1143C4ED2787}" type="slidenum">
              <a:rPr lang="en-US" smtClean="0">
                <a:cs typeface="Arial" charset="0"/>
              </a:rPr>
              <a:pPr defTabSz="455613"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F30D77-335B-47BD-B830-A66B9AA232D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5613"/>
            <a:fld id="{87B9E362-8F8A-4A1A-82FE-572533CE955B}" type="slidenum">
              <a:rPr lang="en-US" smtClean="0">
                <a:cs typeface="Arial" charset="0"/>
              </a:rPr>
              <a:pPr defTabSz="455613"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B4BC71-8A67-4D6A-A96B-1B98321E9044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5613"/>
            <a:fld id="{D18200B1-9E00-478B-BC6B-5E878A0BC6D7}" type="slidenum">
              <a:rPr lang="en-US" smtClean="0">
                <a:cs typeface="Arial" charset="0"/>
              </a:rPr>
              <a:pPr defTabSz="455613"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B849F1F-F2EF-4170-A134-97DF807F2B8C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5613"/>
            <a:fld id="{431168CC-50E7-4DED-86B0-1C2D284085DA}" type="slidenum">
              <a:rPr lang="en-US" smtClean="0">
                <a:cs typeface="Arial" charset="0"/>
              </a:rPr>
              <a:pPr defTabSz="455613"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FFC37BE-9B7D-4425-BC1E-1D6310C4712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5613"/>
            <a:fld id="{B9750220-1971-4038-AE51-0D2D70FF966C}" type="slidenum">
              <a:rPr lang="en-US" smtClean="0">
                <a:cs typeface="Arial" charset="0"/>
              </a:rPr>
              <a:pPr defTabSz="455613"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1D89AF-1729-4E8C-B030-39A87DF7C081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F6D62-D0C6-4055-896B-8747ED0E5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E4E2-03CF-4575-9E04-939CEE303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D35BA-B103-4C7E-BE6F-511C1631F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87899-F438-4E2F-B9E9-5549FE0DE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558719-8D20-4FF3-8B8C-CFFF87B1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FC2B2-1D48-4DD5-B7B2-A7A201746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F4AF4-05AA-477D-9CFB-A732C9722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07EBC-F149-42DA-B113-7260FC6BC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111D15-B2BC-4FC1-9633-211BE8175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5428-B7E0-4BCD-9C6B-7C098812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99D0DA-78C2-4C19-9529-3049A9FCB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0211A0E-491F-4797-A4AB-1DD97A1BA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1258887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82327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5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193AD228-EA8C-424D-A765-3A59BFD60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1" r:id="rId4"/>
    <p:sldLayoutId id="2147483822" r:id="rId5"/>
    <p:sldLayoutId id="2147483829" r:id="rId6"/>
    <p:sldLayoutId id="2147483823" r:id="rId7"/>
    <p:sldLayoutId id="2147483830" r:id="rId8"/>
    <p:sldLayoutId id="2147483831" r:id="rId9"/>
    <p:sldLayoutId id="2147483824" r:id="rId10"/>
    <p:sldLayoutId id="2147483825" r:id="rId11"/>
    <p:sldLayoutId id="21474838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eaLnBrk="0" fontAlgn="base" hangingPunct="0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016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75" indent="-200025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688" indent="-200025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313" indent="-200025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3" y="1951038"/>
            <a:ext cx="7315200" cy="1250950"/>
          </a:xfrm>
        </p:spPr>
        <p:txBody>
          <a:bodyPr tIns="63354" anchor="t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Boot Camp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430588"/>
            <a:ext cx="6805612" cy="3092450"/>
          </a:xfrm>
        </p:spPr>
        <p:txBody>
          <a:bodyPr lIns="0" tIns="28077" rIns="0" bIns="0" anchor="ctr">
            <a:normAutofit fontScale="77500" lnSpcReduction="20000"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sz="6600" dirty="0">
                <a:latin typeface="DejaVu Sans" pitchFamily="32" charset="0"/>
              </a:rPr>
              <a:t>Chapter </a:t>
            </a:r>
            <a:r>
              <a:rPr lang="en-US" sz="6600" dirty="0" smtClean="0">
                <a:latin typeface="DejaVu Sans" pitchFamily="32" charset="0"/>
              </a:rPr>
              <a:t>2:</a:t>
            </a:r>
            <a:br>
              <a:rPr lang="en-US" sz="6600" dirty="0" smtClean="0">
                <a:latin typeface="DejaVu Sans" pitchFamily="32" charset="0"/>
              </a:rPr>
            </a:br>
            <a:r>
              <a:rPr lang="en-US" sz="6000" dirty="0" smtClean="0">
                <a:latin typeface="DejaVu Sans" pitchFamily="32" charset="0"/>
              </a:rPr>
              <a:t>Quick </a:t>
            </a:r>
            <a:r>
              <a:rPr lang="en-US" sz="6000" dirty="0">
                <a:latin typeface="DejaVu Sans" pitchFamily="32" charset="0"/>
              </a:rPr>
              <a:t>Start</a:t>
            </a:r>
          </a:p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DejaVu Sans" pitchFamily="32" charset="0"/>
            </a:endParaRPr>
          </a:p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sz="4500" dirty="0">
                <a:latin typeface="DejaVu Sans" pitchFamily="32" charset="0"/>
              </a:rPr>
              <a:t>Kirkwood Continuing Education</a:t>
            </a:r>
          </a:p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DejaVu Sans" pitchFamily="32" charset="0"/>
            </a:endParaRPr>
          </a:p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dirty="0">
                <a:latin typeface="DejaVu Sans" pitchFamily="32" charset="0"/>
              </a:rPr>
              <a:t>Fred </a:t>
            </a:r>
            <a:r>
              <a:rPr lang="en-US" dirty="0" smtClean="0">
                <a:latin typeface="DejaVu Sans" pitchFamily="32" charset="0"/>
              </a:rPr>
              <a:t>McClurg, frmcclurg@gmail.com</a:t>
            </a:r>
            <a:endParaRPr lang="en-US" dirty="0">
              <a:latin typeface="DejaVu Sans" pitchFamily="32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954213" y="6865938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DejaVu Sans" pitchFamily="32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pitchFamily="32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pitchFamily="32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</a:rPr>
              <a:t>Why Learn HTML?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9070975" cy="5845175"/>
          </a:xfrm>
        </p:spPr>
        <p:txBody>
          <a:bodyPr tIns="12239"/>
          <a:lstStyle/>
          <a:p>
            <a:pPr marL="419100" indent="-314325" eaLnBrk="1" hangingPunct="1">
              <a:lnSpc>
                <a:spcPct val="97000"/>
              </a:lnSpc>
              <a:buClrTx/>
              <a:buSzPct val="45000"/>
            </a:pPr>
            <a:r>
              <a:rPr lang="en-US" sz="3600" smtClean="0">
                <a:latin typeface="DejaVu Sans" pitchFamily="32" charset="0"/>
              </a:rPr>
              <a:t>What-you-see-is-what-you-get (WYSIWYG) editors are problematic</a:t>
            </a:r>
          </a:p>
          <a:p>
            <a:pPr marL="1473200" lvl="1" indent="-558800" eaLnBrk="1" hangingPunct="1">
              <a:buClrTx/>
            </a:pPr>
            <a:r>
              <a:rPr lang="en-US" sz="3200" smtClean="0">
                <a:latin typeface="DejaVu Sans" pitchFamily="32" charset="0"/>
              </a:rPr>
              <a:t>Generate non-standard code</a:t>
            </a:r>
          </a:p>
          <a:p>
            <a:pPr marL="1473200" lvl="1" indent="-558800" eaLnBrk="1" hangingPunct="1">
              <a:buClrTx/>
            </a:pPr>
            <a:r>
              <a:rPr lang="en-US" sz="3200" smtClean="0">
                <a:latin typeface="DejaVu Sans" pitchFamily="32" charset="0"/>
              </a:rPr>
              <a:t>Lacking features</a:t>
            </a:r>
          </a:p>
          <a:p>
            <a:pPr marL="1473200" lvl="1" indent="-558800" eaLnBrk="1" hangingPunct="1">
              <a:buClrTx/>
            </a:pPr>
            <a:r>
              <a:rPr lang="en-US" sz="3200" smtClean="0">
                <a:latin typeface="DejaVu Sans" pitchFamily="32" charset="0"/>
              </a:rPr>
              <a:t>Less control</a:t>
            </a:r>
            <a:r>
              <a:rPr lang="en-US" sz="3600" smtClean="0">
                <a:latin typeface="DejaVu Sans" pitchFamily="32" charset="0"/>
              </a:rPr>
              <a:t/>
            </a:r>
            <a:br>
              <a:rPr lang="en-US" sz="3600" smtClean="0">
                <a:latin typeface="DejaVu Sans" pitchFamily="32" charset="0"/>
              </a:rPr>
            </a:br>
            <a:endParaRPr lang="en-US" sz="3600" smtClean="0">
              <a:latin typeface="DejaVu Sans" pitchFamily="32" charset="0"/>
            </a:endParaRPr>
          </a:p>
          <a:p>
            <a:pPr marL="419100" indent="-314325" eaLnBrk="1" hangingPunct="1">
              <a:buClrTx/>
              <a:buSzPct val="45000"/>
            </a:pPr>
            <a:r>
              <a:rPr lang="en-US" sz="3600" smtClean="0">
                <a:latin typeface="DejaVu Sans" pitchFamily="32" charset="0"/>
              </a:rPr>
              <a:t>HTML knowledge essential when programming</a:t>
            </a:r>
            <a:br>
              <a:rPr lang="en-US" sz="3600" smtClean="0">
                <a:latin typeface="DejaVu Sans" pitchFamily="32" charset="0"/>
              </a:rPr>
            </a:br>
            <a:endParaRPr lang="en-US" sz="3600" smtClean="0">
              <a:latin typeface="DejaVu Sans" pitchFamily="32" charset="0"/>
            </a:endParaRPr>
          </a:p>
          <a:p>
            <a:pPr marL="419100" indent="-314325" eaLnBrk="1" hangingPunct="1">
              <a:buClrTx/>
              <a:buSzPct val="45000"/>
            </a:pPr>
            <a:r>
              <a:rPr lang="en-US" sz="3600" smtClean="0">
                <a:latin typeface="DejaVu Sans" pitchFamily="32" charset="0"/>
              </a:rPr>
              <a:t>Good skill for resume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08337-1FBA-49A9-A53C-EF2D5A3947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</a:rPr>
              <a:t>Types of HTML Content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456238"/>
          </a:xfrm>
        </p:spPr>
        <p:txBody>
          <a:bodyPr tIns="12239"/>
          <a:lstStyle/>
          <a:p>
            <a:pPr marL="1139825" lvl="1" indent="-688975" eaLnBrk="1" hangingPunct="1">
              <a:buClr>
                <a:schemeClr val="tx1"/>
              </a:buClr>
              <a:buSzPct val="100000"/>
              <a:buFont typeface="Wingdings" charset="2"/>
              <a:buChar char="q"/>
            </a:pPr>
            <a:r>
              <a:rPr lang="en-US" sz="4000" dirty="0" smtClean="0">
                <a:latin typeface="DejaVu Sans" pitchFamily="32" charset="0"/>
              </a:rPr>
              <a:t>Tags and Attributes</a:t>
            </a:r>
            <a:br>
              <a:rPr lang="en-US" sz="4000" dirty="0" smtClean="0">
                <a:latin typeface="DejaVu Sans" pitchFamily="32" charset="0"/>
              </a:rPr>
            </a:br>
            <a:endParaRPr lang="en-US" sz="4000" dirty="0" smtClean="0">
              <a:latin typeface="DejaVu Sans" pitchFamily="32" charset="0"/>
            </a:endParaRPr>
          </a:p>
          <a:p>
            <a:pPr marL="1139825" lvl="1" indent="-688975" eaLnBrk="1" hangingPunct="1">
              <a:buClr>
                <a:schemeClr val="tx1"/>
              </a:buClr>
              <a:buSzPct val="100000"/>
              <a:buFont typeface="Wingdings" charset="2"/>
              <a:buChar char="q"/>
            </a:pPr>
            <a:r>
              <a:rPr lang="en-US" sz="4000" dirty="0" smtClean="0">
                <a:latin typeface="DejaVu Sans" pitchFamily="32" charset="0"/>
              </a:rPr>
              <a:t>Comments</a:t>
            </a:r>
            <a:br>
              <a:rPr lang="en-US" sz="4000" dirty="0" smtClean="0">
                <a:latin typeface="DejaVu Sans" pitchFamily="32" charset="0"/>
              </a:rPr>
            </a:br>
            <a:endParaRPr lang="en-US" sz="4000" dirty="0" smtClean="0">
              <a:latin typeface="DejaVu Sans" pitchFamily="32" charset="0"/>
            </a:endParaRPr>
          </a:p>
          <a:p>
            <a:pPr marL="1139825" lvl="1" indent="-688975" eaLnBrk="1" hangingPunct="1">
              <a:buClr>
                <a:schemeClr val="tx1"/>
              </a:buClr>
              <a:buSzPct val="100000"/>
              <a:buFont typeface="Wingdings" charset="2"/>
              <a:buChar char="q"/>
            </a:pPr>
            <a:r>
              <a:rPr lang="en-US" sz="4000" dirty="0" smtClean="0">
                <a:latin typeface="DejaVu Sans" pitchFamily="32" charset="0"/>
              </a:rPr>
              <a:t>Text (content)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3F8D5C-3D5A-464B-8F54-51F4B2905E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</a:rPr>
              <a:t>HTML Style Tag Types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768475"/>
            <a:ext cx="8842375" cy="5456238"/>
          </a:xfrm>
        </p:spPr>
        <p:txBody>
          <a:bodyPr tIns="12239"/>
          <a:lstStyle/>
          <a:p>
            <a:pPr indent="-336550" eaLnBrk="1" hangingPunct="1">
              <a:lnSpc>
                <a:spcPct val="150000"/>
              </a:lnSpc>
              <a:buClrTx/>
              <a:buFont typeface="Wingdings" charset="2"/>
              <a:buNone/>
            </a:pPr>
            <a:r>
              <a:rPr lang="en-US" sz="3600" b="1" dirty="0" smtClean="0">
                <a:latin typeface="DejaVu Sans" pitchFamily="32" charset="0"/>
              </a:rPr>
              <a:t>Physical-based Styles</a:t>
            </a:r>
          </a:p>
          <a:p>
            <a:pPr marL="1477963" lvl="1" indent="-563563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Courier New" pitchFamily="49" charset="0"/>
              <a:buChar char="o"/>
            </a:pPr>
            <a:r>
              <a:rPr lang="en-US" sz="3200" dirty="0" smtClean="0">
                <a:latin typeface="DejaVu Sans" pitchFamily="32" charset="0"/>
              </a:rPr>
              <a:t>Font</a:t>
            </a:r>
          </a:p>
          <a:p>
            <a:pPr marL="1477963" lvl="1" indent="-563563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Courier New" pitchFamily="49" charset="0"/>
              <a:buChar char="o"/>
            </a:pPr>
            <a:r>
              <a:rPr lang="en-US" sz="3200" dirty="0" smtClean="0">
                <a:latin typeface="DejaVu Sans" pitchFamily="32" charset="0"/>
              </a:rPr>
              <a:t>Cosmetics</a:t>
            </a:r>
          </a:p>
          <a:p>
            <a:pPr marL="1477963" lvl="1" indent="-563563" eaLnBrk="1" hangingPunct="1">
              <a:lnSpc>
                <a:spcPct val="150000"/>
              </a:lnSpc>
              <a:buClr>
                <a:schemeClr val="tx1"/>
              </a:buClr>
              <a:buSzPct val="100000"/>
              <a:buFont typeface="Courier New" pitchFamily="49" charset="0"/>
              <a:buChar char="o"/>
            </a:pPr>
            <a:r>
              <a:rPr lang="en-US" sz="3200" dirty="0" smtClean="0">
                <a:latin typeface="DejaVu Sans" pitchFamily="32" charset="0"/>
              </a:rPr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F5EEF1-5C5A-4A8C-AB0D-F9D8357B14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35013"/>
          </a:xfrm>
        </p:spPr>
        <p:txBody>
          <a:bodyPr tIns="38876"/>
          <a:lstStyle/>
          <a:p>
            <a:pPr algn="ctr" eaLnBrk="1" fontAlgn="auto" hangingPunct="1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4000" b="1" cap="none" dirty="0">
                <a:latin typeface="DejaVu Sans" pitchFamily="32" charset="0"/>
              </a:rPr>
              <a:t>HTML Style Tag Types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31838" y="1150938"/>
            <a:ext cx="8842375" cy="6057899"/>
          </a:xfrm>
        </p:spPr>
        <p:txBody>
          <a:bodyPr tIns="12239">
            <a:normAutofit/>
          </a:bodyPr>
          <a:lstStyle/>
          <a:p>
            <a:pPr indent="-336550" eaLnBrk="1" hangingPunct="1">
              <a:lnSpc>
                <a:spcPct val="97000"/>
              </a:lnSpc>
              <a:buClrTx/>
              <a:buFont typeface="Wingdings" charset="2"/>
              <a:buNone/>
              <a:defRPr/>
            </a:pPr>
            <a:r>
              <a:rPr lang="en-US" sz="3600" b="1" dirty="0" smtClean="0">
                <a:latin typeface="DejaVu Sans" pitchFamily="32" charset="0"/>
              </a:rPr>
              <a:t>Content-based Styles</a:t>
            </a:r>
          </a:p>
          <a:p>
            <a:pPr marL="909638" indent="-444500" eaLnBrk="1" hangingPunct="1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200" dirty="0" smtClean="0">
                <a:latin typeface="DejaVu Sans" pitchFamily="32" charset="0"/>
              </a:rPr>
              <a:t>Your page may not be read by a human.</a:t>
            </a:r>
          </a:p>
          <a:p>
            <a:pPr marL="909638" indent="-444500" eaLnBrk="1" hangingPunct="1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200" dirty="0" smtClean="0">
                <a:latin typeface="DejaVu Sans" pitchFamily="32" charset="0"/>
              </a:rPr>
              <a:t>Your page may not be viewed by a browser. </a:t>
            </a:r>
          </a:p>
          <a:p>
            <a:pPr marL="1827213" lvl="1" indent="-447675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DejaVu Sans" pitchFamily="32" charset="0"/>
              </a:rPr>
              <a:t>Google parses your page to be indexed by search engines.</a:t>
            </a:r>
          </a:p>
          <a:p>
            <a:pPr marL="1827213" lvl="1" indent="-447675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DejaVu Sans" pitchFamily="32" charset="0"/>
              </a:rPr>
              <a:t>Screen readers may be used by visually impaired.</a:t>
            </a:r>
          </a:p>
          <a:p>
            <a:pPr marL="1827213" lvl="1" indent="-447675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DejaVu Sans" pitchFamily="32" charset="0"/>
              </a:rPr>
              <a:t>Information from your site may be harvested.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9B10E7-6D43-4543-B700-E092AE7AA8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36286</TotalTime>
  <Words>167</Words>
  <Application>Microsoft Office PowerPoint</Application>
  <PresentationFormat>Custom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Century Schoolbook</vt:lpstr>
      <vt:lpstr>Courier New</vt:lpstr>
      <vt:lpstr>DejaVu Sans</vt:lpstr>
      <vt:lpstr>Times New Roman</vt:lpstr>
      <vt:lpstr>Wingdings</vt:lpstr>
      <vt:lpstr>Wingdings 2</vt:lpstr>
      <vt:lpstr>Oriel</vt:lpstr>
      <vt:lpstr>HTML Boot Camp</vt:lpstr>
      <vt:lpstr>Why Learn HTML?</vt:lpstr>
      <vt:lpstr>Types of HTML Content</vt:lpstr>
      <vt:lpstr>HTML Style Tag Types</vt:lpstr>
      <vt:lpstr>HTML Style Tag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creator>Fred</dc:creator>
  <dc:description>Presentation Layout Template</dc:description>
  <cp:lastModifiedBy>McClurg, Fred R</cp:lastModifiedBy>
  <cp:revision>99</cp:revision>
  <cp:lastPrinted>1601-01-01T00:00:00Z</cp:lastPrinted>
  <dcterms:created xsi:type="dcterms:W3CDTF">2012-02-18T19:51:28Z</dcterms:created>
  <dcterms:modified xsi:type="dcterms:W3CDTF">2016-02-27T21:17:42Z</dcterms:modified>
</cp:coreProperties>
</file>