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85" r:id="rId4"/>
    <p:sldId id="286" r:id="rId5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72" y="348"/>
      </p:cViewPr>
      <p:guideLst>
        <p:guide orient="horz" pos="2160"/>
        <p:guide pos="2887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482" y="-102"/>
      </p:cViewPr>
      <p:guideLst>
        <p:guide orient="horz" pos="2880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pitchFamily="16" charset="0"/>
              <a:buNone/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HTML Boot Camp: Frames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05D497-9B3C-4B23-99AC-18B2A36CE969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pitchFamily="16" charset="0"/>
              <a:buNone/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2E3B5E-20F5-5844-8418-DA162FB51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7862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2541" name="Rectangle 1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6062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61" name="Rectangle 1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29325" cy="4792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2313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smtClean="0"/>
              <a:t>HTML Boot Camp: Frames</a:t>
            </a:r>
            <a:endParaRPr lang="en-US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2312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fld id="{B0358842-D619-4B06-92D0-B16EE5FA12FB}" type="datetime1">
              <a:rPr lang="en-US" smtClean="0"/>
              <a:t>2/27/2016</a:t>
            </a:fld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62313" cy="515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62312" cy="515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B4B7293D-4859-1C4F-A9DB-C6064052E3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56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2B88931D-D38C-FB4F-AB81-329A2AB2E0B4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35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F3D3842-94DD-42F2-87B9-122A56BD5551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Frames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1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703C0B4-D9BC-46A5-82A4-D2B4FBCBA195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Frames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9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3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225E22B-5950-495B-9C86-DC31E42E5BF2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Frames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3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4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20321F-06C5-4DEA-AEBF-D3E7CBD9B10D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Frames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1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04728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443038" y="5364163"/>
            <a:ext cx="708025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835150" y="6380163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00263" y="4956175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97112" y="1036637"/>
            <a:ext cx="7033022" cy="208818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640012" y="3429000"/>
            <a:ext cx="6804422" cy="151193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60593" y="1294607"/>
            <a:ext cx="2519363" cy="4191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1769" y="4609307"/>
            <a:ext cx="4032250" cy="42386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62088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fld id="{B032F1B3-029D-4C4C-A492-5CD1A91285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6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9CF46-B094-E848-B4A2-3B8B813FBA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6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1848115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03391-F75A-434B-A7D4-79BEF2F13D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44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3" y="301626"/>
            <a:ext cx="8921750" cy="1249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76263" y="6886575"/>
            <a:ext cx="2335212" cy="508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82938" cy="508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35212" cy="508000"/>
          </a:xfrm>
        </p:spPr>
        <p:txBody>
          <a:bodyPr/>
          <a:lstStyle>
            <a:lvl1pPr>
              <a:defRPr/>
            </a:lvl1pPr>
          </a:lstStyle>
          <a:p>
            <a:fld id="{3B8EE692-E0FF-1049-99D6-3F88E90B00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0" y="1379537"/>
            <a:ext cx="8308181" cy="59435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ACB283-0B6C-C24F-B738-8804C4F2BC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9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460500" y="5364163"/>
            <a:ext cx="706438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150" y="6383338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2071688" y="4938713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10029825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56" y="3191863"/>
            <a:ext cx="6804422" cy="2263703"/>
          </a:xfrm>
        </p:spPr>
        <p:txBody>
          <a:bodyPr/>
          <a:lstStyle>
            <a:lvl1pPr algn="l">
              <a:buNone/>
              <a:defRPr sz="33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56" y="5522763"/>
            <a:ext cx="6804422" cy="1511935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58213" y="1290638"/>
            <a:ext cx="2520950" cy="4191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563" y="4606925"/>
            <a:ext cx="4032250" cy="422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77963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fld id="{349C32D8-55D3-4541-A0A3-51CD6BFCB1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0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07652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DF139-A2E8-6949-A137-C7AAA6411D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1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8316516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19799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04031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88297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4C629-ABDA-564C-A043-CDA0D54174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71369A-C93D-034B-AC1B-DB65DDC119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9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A7B02-8EF5-4441-BD49-D7F2A456D0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17596" y="3527822"/>
            <a:ext cx="6954901" cy="504031"/>
          </a:xfrm>
        </p:spPr>
        <p:txBody>
          <a:bodyPr/>
          <a:lstStyle>
            <a:lvl1pPr algn="l">
              <a:buNone/>
              <a:defRPr sz="22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10066" y="302387"/>
            <a:ext cx="1683464" cy="5493364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6021" y="302387"/>
            <a:ext cx="6216385" cy="6975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AB90F0-9CFD-D44B-B00C-27783D49DA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1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693654" y="3527822"/>
            <a:ext cx="6954901" cy="504031"/>
          </a:xfrm>
        </p:spPr>
        <p:txBody>
          <a:bodyPr/>
          <a:lstStyle>
            <a:lvl1pPr algn="l">
              <a:buNone/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804422" cy="7559675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5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8823" y="291888"/>
            <a:ext cx="1680104" cy="5463125"/>
          </a:xfrm>
        </p:spPr>
        <p:txBody>
          <a:bodyPr rot="0" spcFirstLastPara="0" vertOverflow="overflow" horzOverflow="overflow" spcCol="302383" rtlCol="0" fromWordArt="0" forceAA="0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C28E91-D359-F844-B92F-936662EC40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9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3238" y="303213"/>
            <a:ext cx="8232775" cy="733425"/>
          </a:xfrm>
          <a:prstGeom prst="rect">
            <a:avLst/>
          </a:prstGeom>
        </p:spPr>
        <p:txBody>
          <a:bodyPr vert="horz" lIns="100794" tIns="50397" rIns="100794" bIns="50397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3238" y="1379538"/>
            <a:ext cx="8232775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366919" y="1193006"/>
            <a:ext cx="2217738" cy="422275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r" hangingPunct="1">
              <a:defRPr sz="13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707313" y="4119563"/>
            <a:ext cx="3527425" cy="403225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hangingPunct="1">
              <a:defRPr sz="13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413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61438" y="6321425"/>
            <a:ext cx="671512" cy="573088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ctr" hangingPunct="1">
              <a:defRPr sz="1500" b="1">
                <a:solidFill>
                  <a:srgbClr val="FFFFFF"/>
                </a:solidFill>
              </a:defRPr>
            </a:lvl1pPr>
          </a:lstStyle>
          <a:p>
            <a:fld id="{1682DECA-5934-BB42-98A4-F691248ABE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1" r:id="rId4"/>
    <p:sldLayoutId id="2147483682" r:id="rId5"/>
    <p:sldLayoutId id="2147483689" r:id="rId6"/>
    <p:sldLayoutId id="2147483683" r:id="rId7"/>
    <p:sldLayoutId id="2147483690" r:id="rId8"/>
    <p:sldLayoutId id="2147483691" r:id="rId9"/>
    <p:sldLayoutId id="2147483684" r:id="rId10"/>
    <p:sldLayoutId id="2147483685" r:id="rId11"/>
    <p:sldLayoutId id="2147483692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b="1" kern="1200" cap="small">
          <a:solidFill>
            <a:schemeClr val="tx2"/>
          </a:solidFill>
          <a:latin typeface="DejaVu Sans" pitchFamily="34" charset="0"/>
          <a:ea typeface="ＭＳ Ｐゴシック" charset="0"/>
          <a:cs typeface="DejaVu Sans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9pPr>
    </p:titleStyle>
    <p:bodyStyle>
      <a:lvl1pPr marL="301625" indent="-301625" algn="l" rtl="0" fontAlgn="base">
        <a:spcBef>
          <a:spcPts val="663"/>
        </a:spcBef>
        <a:spcAft>
          <a:spcPct val="0"/>
        </a:spcAft>
        <a:buClr>
          <a:schemeClr val="accent1"/>
        </a:buClr>
        <a:buSzPct val="70000"/>
        <a:buFont typeface="Wingdings" charset="0"/>
        <a:buChar char=""/>
        <a:defRPr sz="2600" kern="1200">
          <a:solidFill>
            <a:schemeClr val="tx1"/>
          </a:solidFill>
          <a:latin typeface="DejaVu Sans" pitchFamily="34" charset="0"/>
          <a:ea typeface="ＭＳ Ｐゴシック" charset="0"/>
          <a:cs typeface="DejaVu Sans" pitchFamily="34" charset="0"/>
        </a:defRPr>
      </a:lvl1pPr>
      <a:lvl2pPr marL="704850" indent="-3016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2300"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2pPr>
      <a:lvl3pPr marL="1006475" indent="-200025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charset="0"/>
        <a:buChar char=""/>
        <a:defRPr sz="2000"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3pPr>
      <a:lvl4pPr marL="1309688" indent="-200025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charset="0"/>
        <a:buChar char=""/>
        <a:defRPr sz="2000"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4pPr>
      <a:lvl5pPr marL="1611313" indent="-200025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charset="0"/>
        <a:buChar char=""/>
        <a:defRPr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5pPr>
      <a:lvl6pPr marL="1915092" indent="-20158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297113" y="1036638"/>
            <a:ext cx="7315200" cy="914400"/>
          </a:xfrm>
        </p:spPr>
        <p:txBody>
          <a:bodyPr tIns="63360"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6000" dirty="0">
                <a:latin typeface="DejaVu Sans" pitchFamily="32" charset="0"/>
                <a:ea typeface="DejaVu Sans" pitchFamily="34" charset="0"/>
              </a:rPr>
              <a:t>HTML Boot Camp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9363" y="3320523"/>
            <a:ext cx="6805612" cy="2852204"/>
          </a:xfrm>
          <a:noFill/>
        </p:spPr>
        <p:txBody>
          <a:bodyPr lIns="0" tIns="28080" rIns="0" bIns="0" anchor="ctr">
            <a:spAutoFit/>
          </a:bodyPr>
          <a:lstStyle/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6600" dirty="0">
                <a:latin typeface="DejaVu Sans" charset="0"/>
                <a:cs typeface="DejaVu Sans" charset="0"/>
              </a:rPr>
              <a:t>Chapter </a:t>
            </a:r>
            <a:r>
              <a:rPr lang="en-US" sz="6600" dirty="0" smtClean="0">
                <a:latin typeface="DejaVu Sans" charset="0"/>
                <a:cs typeface="DejaVu Sans" charset="0"/>
              </a:rPr>
              <a:t>11</a:t>
            </a:r>
            <a:endParaRPr lang="en-US" sz="6600" dirty="0">
              <a:latin typeface="DejaVu Sans" charset="0"/>
              <a:cs typeface="DejaVu Sans" charset="0"/>
            </a:endParaRPr>
          </a:p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6000" dirty="0" smtClean="0">
                <a:latin typeface="DejaVu Sans" charset="0"/>
                <a:cs typeface="DejaVu Sans" charset="0"/>
              </a:rPr>
              <a:t>Frames</a:t>
            </a:r>
            <a:endParaRPr lang="en-US" sz="6000" dirty="0">
              <a:latin typeface="DejaVu Sans" charset="0"/>
              <a:cs typeface="DejaVu Sans" charset="0"/>
            </a:endParaRPr>
          </a:p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>
              <a:latin typeface="DejaVu Sans" charset="0"/>
              <a:cs typeface="DejaVu Sans" charset="0"/>
            </a:endParaRPr>
          </a:p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>
                <a:latin typeface="DejaVu Sans" charset="0"/>
                <a:cs typeface="DejaVu Sans" charset="0"/>
              </a:rPr>
              <a:t>Kirkwood Continuing </a:t>
            </a:r>
            <a:r>
              <a:rPr lang="en-US" dirty="0" smtClean="0">
                <a:latin typeface="DejaVu Sans" charset="0"/>
                <a:cs typeface="DejaVu Sans" charset="0"/>
              </a:rPr>
              <a:t>Education</a:t>
            </a:r>
            <a:endParaRPr lang="en-US" dirty="0">
              <a:latin typeface="DejaVu Sans" charset="0"/>
              <a:cs typeface="DejaVu Sans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068513" y="6865938"/>
            <a:ext cx="75057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6336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200" b="1" dirty="0">
                <a:solidFill>
                  <a:schemeClr val="tx1"/>
                </a:solidFill>
                <a:latin typeface="DejaVu Sans" charset="0"/>
                <a:cs typeface="Arial Unicode MS" charset="0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DejaVu Sans" charset="0"/>
                <a:cs typeface="Arial Unicode MS" charset="0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DejaVu Sans" charset="0"/>
                <a:cs typeface="Arial Unicode MS" charset="0"/>
              </a:rPr>
              <a:t>Fred McClurg   All Rights Reserved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&lt;frameset&gt; and &lt;frame&gt; Tag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lnSpcReduction="1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>
                <a:latin typeface="DejaVu Sans" charset="0"/>
                <a:cs typeface="DejaVu Sans" charset="0"/>
              </a:rPr>
              <a:t>Description: </a:t>
            </a:r>
            <a:r>
              <a:rPr lang="en-US" sz="1800" dirty="0" smtClean="0">
                <a:latin typeface="DejaVu Sans" charset="0"/>
                <a:cs typeface="DejaVu Sans" charset="0"/>
              </a:rPr>
              <a:t>Defines a browser page into multiple independent window frames.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800" b="1" dirty="0">
              <a:latin typeface="DejaVu Sans" charset="0"/>
              <a:cs typeface="DejaVu Sans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&lt;!DOCTYPE html&gt;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&lt;html&gt;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&lt;frameset cols="25%,25%,*"&gt;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   &lt;frame </a:t>
            </a:r>
            <a:r>
              <a:rPr lang="en-US" sz="1800" b="1" dirty="0" err="1" smtClean="0">
                <a:latin typeface="Courier New" charset="0"/>
                <a:ea typeface="ＭＳ Ｐゴシック" charset="0"/>
                <a:cs typeface="Courier New" charset="0"/>
              </a:rPr>
              <a:t>src</a:t>
            </a: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="</a:t>
            </a:r>
            <a:r>
              <a:rPr lang="en-US" sz="1800" b="1" dirty="0" err="1" smtClean="0">
                <a:latin typeface="Courier New" charset="0"/>
                <a:ea typeface="ＭＳ Ｐゴシック" charset="0"/>
                <a:cs typeface="Courier New" charset="0"/>
              </a:rPr>
              <a:t>one.html</a:t>
            </a: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"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          </a:t>
            </a:r>
            <a:r>
              <a:rPr lang="en-US" sz="1800" b="1" dirty="0" err="1" smtClean="0">
                <a:latin typeface="Courier New" charset="0"/>
                <a:ea typeface="ＭＳ Ｐゴシック" charset="0"/>
                <a:cs typeface="Courier New" charset="0"/>
              </a:rPr>
              <a:t>noresize</a:t>
            </a: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="</a:t>
            </a:r>
            <a:r>
              <a:rPr lang="en-US" sz="1800" b="1" dirty="0" err="1" smtClean="0">
                <a:latin typeface="Courier New" charset="0"/>
                <a:ea typeface="ＭＳ Ｐゴシック" charset="0"/>
                <a:cs typeface="Courier New" charset="0"/>
              </a:rPr>
              <a:t>noresize</a:t>
            </a: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   &lt;frame </a:t>
            </a:r>
            <a:r>
              <a:rPr lang="en-US" sz="1800" b="1" dirty="0" err="1" smtClean="0">
                <a:latin typeface="Courier New" charset="0"/>
                <a:ea typeface="ＭＳ Ｐゴシック" charset="0"/>
                <a:cs typeface="Courier New" charset="0"/>
              </a:rPr>
              <a:t>src</a:t>
            </a: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="</a:t>
            </a:r>
            <a:r>
              <a:rPr lang="en-US" sz="1800" b="1" dirty="0" err="1" smtClean="0">
                <a:latin typeface="Courier New" charset="0"/>
                <a:ea typeface="ＭＳ Ｐゴシック" charset="0"/>
                <a:cs typeface="Courier New" charset="0"/>
              </a:rPr>
              <a:t>two.html</a:t>
            </a: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   &lt;frame </a:t>
            </a:r>
            <a:r>
              <a:rPr lang="en-US" sz="1800" b="1" dirty="0" err="1" smtClean="0">
                <a:latin typeface="Courier New" charset="0"/>
                <a:ea typeface="ＭＳ Ｐゴシック" charset="0"/>
                <a:cs typeface="Courier New" charset="0"/>
              </a:rPr>
              <a:t>src</a:t>
            </a: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="</a:t>
            </a:r>
            <a:r>
              <a:rPr lang="en-US" sz="1800" b="1" dirty="0" err="1" smtClean="0">
                <a:latin typeface="Courier New" charset="0"/>
                <a:ea typeface="ＭＳ Ｐゴシック" charset="0"/>
                <a:cs typeface="Courier New" charset="0"/>
              </a:rPr>
              <a:t>three.html</a:t>
            </a: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1800" b="1" dirty="0" err="1" smtClean="0">
                <a:latin typeface="Courier New" charset="0"/>
                <a:ea typeface="ＭＳ Ｐゴシック" charset="0"/>
                <a:cs typeface="Courier New" charset="0"/>
              </a:rPr>
              <a:t>noframes</a:t>
            </a: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      Unable to view frame.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en-US" sz="1800" b="1" dirty="0" err="1" smtClean="0">
                <a:latin typeface="Courier New" charset="0"/>
                <a:ea typeface="ＭＳ Ｐゴシック" charset="0"/>
                <a:cs typeface="Courier New" charset="0"/>
              </a:rPr>
              <a:t>noframes</a:t>
            </a: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&lt;/frameset&gt;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&lt;/html&gt;</a:t>
            </a:r>
            <a:endParaRPr lang="en-US" sz="18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3897312" y="6751637"/>
            <a:ext cx="4726935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11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Frameset and Frame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Naming &lt;frame&gt; Tag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70000" lnSpcReduction="20000"/>
          </a:bodyPr>
          <a:lstStyle/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!DOCTYPE html&gt;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&lt;html&gt;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&lt;frameset cols="25%,*"&gt;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&lt;frame 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src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="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toc.html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&lt;frame 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src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="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cover.html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"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    name="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content”&gt;</a:t>
            </a:r>
            <a:endParaRPr lang="en-US" sz="3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noframes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Unable to view frame.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noframes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&lt;/frameset&gt;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&lt;/html&gt;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760892" y="6751637"/>
            <a:ext cx="3840795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11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Link to Frame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293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Linking &lt;frame&gt; via “target”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85000" lnSpcReduction="2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The &lt;a&gt; tag links a window frame via </a:t>
            </a:r>
            <a:r>
              <a:rPr lang="en-US" sz="3600" smtClean="0">
                <a:latin typeface="DejaVu Sans" charset="0"/>
                <a:cs typeface="DejaVu Sans" charset="0"/>
              </a:rPr>
              <a:t>the “target” attribute.</a:t>
            </a:r>
            <a:endParaRPr lang="en-US" sz="3600" dirty="0" smtClean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nl-NL" sz="3600" b="1" dirty="0">
                <a:latin typeface="Courier New" charset="0"/>
                <a:ea typeface="ＭＳ Ｐゴシック" charset="0"/>
                <a:cs typeface="Courier New" charset="0"/>
              </a:rPr>
              <a:t>&lt;dl&gt;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nl-NL" sz="3600" b="1" dirty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nl-NL" sz="3600" b="1" dirty="0" err="1">
                <a:latin typeface="Courier New" charset="0"/>
                <a:ea typeface="ＭＳ Ｐゴシック" charset="0"/>
                <a:cs typeface="Courier New" charset="0"/>
              </a:rPr>
              <a:t>dt</a:t>
            </a:r>
            <a:r>
              <a:rPr lang="nl-NL" sz="36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nl-NL" sz="36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nl-NL" sz="3600" b="1" dirty="0" smtClean="0">
                <a:latin typeface="Courier New" charset="0"/>
                <a:ea typeface="ＭＳ Ｐゴシック" charset="0"/>
                <a:cs typeface="Courier New" charset="0"/>
              </a:rPr>
              <a:t>     &lt;</a:t>
            </a:r>
            <a:r>
              <a:rPr lang="nl-NL" sz="3600" b="1" dirty="0">
                <a:latin typeface="Courier New" charset="0"/>
                <a:ea typeface="ＭＳ Ｐゴシック" charset="0"/>
                <a:cs typeface="Courier New" charset="0"/>
              </a:rPr>
              <a:t>a </a:t>
            </a:r>
            <a:r>
              <a:rPr lang="nl-NL" sz="3600" b="1" dirty="0" err="1">
                <a:latin typeface="Courier New" charset="0"/>
                <a:ea typeface="ＭＳ Ｐゴシック" charset="0"/>
                <a:cs typeface="Courier New" charset="0"/>
              </a:rPr>
              <a:t>href</a:t>
            </a:r>
            <a:r>
              <a:rPr lang="nl-NL" sz="3600" b="1" dirty="0">
                <a:latin typeface="Courier New" charset="0"/>
                <a:ea typeface="ＭＳ Ｐゴシック" charset="0"/>
                <a:cs typeface="Courier New" charset="0"/>
              </a:rPr>
              <a:t>="chapter01.html"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nl-NL" sz="3600" b="1" dirty="0">
                <a:latin typeface="Courier New" charset="0"/>
                <a:ea typeface="ＭＳ Ｐゴシック" charset="0"/>
                <a:cs typeface="Courier New" charset="0"/>
              </a:rPr>
              <a:t>      </a:t>
            </a:r>
            <a:r>
              <a:rPr lang="nl-NL" sz="3600" b="1" dirty="0" smtClean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nl-NL" sz="36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nl-NL" sz="3600" b="1" dirty="0" smtClean="0">
                <a:latin typeface="Courier New" charset="0"/>
                <a:ea typeface="ＭＳ Ｐゴシック" charset="0"/>
                <a:cs typeface="Courier New" charset="0"/>
              </a:rPr>
              <a:t> target</a:t>
            </a:r>
            <a:r>
              <a:rPr lang="nl-NL" sz="3600" b="1" dirty="0">
                <a:latin typeface="Courier New" charset="0"/>
                <a:ea typeface="ＭＳ Ｐゴシック" charset="0"/>
                <a:cs typeface="Courier New" charset="0"/>
              </a:rPr>
              <a:t>="content"</a:t>
            </a:r>
            <a:r>
              <a:rPr lang="nl-NL" sz="36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nl-NL" sz="36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nl-NL" sz="3600" b="1" dirty="0" smtClean="0">
                <a:latin typeface="Courier New" charset="0"/>
                <a:ea typeface="ＭＳ Ｐゴシック" charset="0"/>
                <a:cs typeface="Courier New" charset="0"/>
              </a:rPr>
              <a:t>        </a:t>
            </a:r>
            <a:r>
              <a:rPr lang="nl-NL" sz="3600" b="1" dirty="0" err="1" smtClean="0">
                <a:latin typeface="Courier New" charset="0"/>
                <a:ea typeface="ＭＳ Ｐゴシック" charset="0"/>
                <a:cs typeface="Courier New" charset="0"/>
              </a:rPr>
              <a:t>Chapter</a:t>
            </a:r>
            <a:r>
              <a:rPr lang="nl-NL" sz="3600" b="1" dirty="0" smtClean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nl-NL" sz="3600" b="1" dirty="0">
                <a:latin typeface="Courier New" charset="0"/>
                <a:ea typeface="ＭＳ Ｐゴシック" charset="0"/>
                <a:cs typeface="Courier New" charset="0"/>
              </a:rPr>
              <a:t>1&lt;/a&gt;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nl-NL" sz="3600" b="1" dirty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nl-NL" sz="3600" b="1" dirty="0" err="1">
                <a:latin typeface="Courier New" charset="0"/>
                <a:ea typeface="ＭＳ Ｐゴシック" charset="0"/>
                <a:cs typeface="Courier New" charset="0"/>
              </a:rPr>
              <a:t>dt</a:t>
            </a:r>
            <a:r>
              <a:rPr lang="nl-NL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nl-NL" sz="3600" b="1" dirty="0" smtClean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nl-NL" sz="3600" b="1" dirty="0">
                <a:latin typeface="Courier New" charset="0"/>
                <a:ea typeface="ＭＳ Ｐゴシック" charset="0"/>
                <a:cs typeface="Courier New" charset="0"/>
              </a:rPr>
              <a:t>/dl&gt;</a:t>
            </a:r>
            <a:endParaRPr lang="en-US" sz="36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760892" y="6751637"/>
            <a:ext cx="3840795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11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Link to Frame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920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Custom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OrielCustom</Template>
  <TotalTime>36877</TotalTime>
  <Words>281</Words>
  <Application>Microsoft Office PowerPoint</Application>
  <PresentationFormat>Custom</PresentationFormat>
  <Paragraphs>66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 Unicode MS</vt:lpstr>
      <vt:lpstr>ＭＳ Ｐゴシック</vt:lpstr>
      <vt:lpstr>Arial</vt:lpstr>
      <vt:lpstr>Century Schoolbook</vt:lpstr>
      <vt:lpstr>Courier New</vt:lpstr>
      <vt:lpstr>DejaVu Sans</vt:lpstr>
      <vt:lpstr>Times New Roman</vt:lpstr>
      <vt:lpstr>Wingdings</vt:lpstr>
      <vt:lpstr>Wingdings 2</vt:lpstr>
      <vt:lpstr>OrielCustom</vt:lpstr>
      <vt:lpstr>HTML Boot Camp</vt:lpstr>
      <vt:lpstr>&lt;frameset&gt; and &lt;frame&gt; Tag</vt:lpstr>
      <vt:lpstr>Naming &lt;frame&gt; Tag</vt:lpstr>
      <vt:lpstr>Linking &lt;frame&gt; via “target”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</dc:title>
  <dc:description>Presentation Layout Template</dc:description>
  <cp:lastModifiedBy>McClurg, Fred R</cp:lastModifiedBy>
  <cp:revision>96</cp:revision>
  <cp:lastPrinted>1601-01-01T00:00:00Z</cp:lastPrinted>
  <dcterms:created xsi:type="dcterms:W3CDTF">2012-02-18T19:51:28Z</dcterms:created>
  <dcterms:modified xsi:type="dcterms:W3CDTF">2016-02-27T21:15:27Z</dcterms:modified>
</cp:coreProperties>
</file>