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5561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741363" indent="-284163" algn="l" defTabSz="45561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1141413" indent="-227013" algn="l" defTabSz="45561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1598613" indent="-227013" algn="l" defTabSz="45561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2055813" indent="-227013" algn="l" defTabSz="45561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2" y="348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HTML Boot Camp: Itenerary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1105C-19E9-4B0E-BEBD-AF3463109074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52E8B-1F11-4DDB-8510-1AD0F3C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28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327" name="Rectangle 1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9663" y="812800"/>
            <a:ext cx="5316537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63" name="Rectangle 15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6150" cy="4789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59138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7152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HTML Boot Camp: Itenerary</a:t>
            </a:r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59137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7152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6D5F2DB0-01B0-4456-87B3-2CA38ACC1AA1}" type="datetime1">
              <a:rPr lang="en-US" smtClean="0"/>
              <a:t>2/27/2016</a:t>
            </a:fld>
            <a:endParaRPr lang="en-US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5913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57152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59137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12A2F11C-F93E-DE41-A016-D27A21CBEF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7275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9C2AF0B-1DED-0241-83B9-B73E68E1630B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906A6B0-53A7-4F10-BDAE-A304C2E6D1B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Itenerary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040023E4-64BE-D44F-80C6-113D019CD13A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F6663E9-EAA4-4F23-B2C0-550651AC4DF7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Itenerary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D53307AE-E6B8-CA4C-A774-19BA4A9E323F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5AF4DC-788F-441D-B334-8901BAA0067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Itenerary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2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A924A27-F933-1A47-8203-A90B2569CAF7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EBEB35C-A47B-4917-AC65-2D1DE2FFF64D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Itenerary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0242B1B3-3046-8B45-B26C-2FA444E30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7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4EEC0-7A53-D644-B314-AE02370402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F7557-CF53-9548-9090-73A2AED6E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92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4" y="301625"/>
            <a:ext cx="8912225" cy="1239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25687" cy="498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73413" cy="498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25687" cy="498475"/>
          </a:xfrm>
        </p:spPr>
        <p:txBody>
          <a:bodyPr/>
          <a:lstStyle>
            <a:lvl1pPr>
              <a:defRPr/>
            </a:lvl1pPr>
          </a:lstStyle>
          <a:p>
            <a:fld id="{7C392608-9851-084E-933F-E26363B46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B9CEA2-5F80-C147-9525-867F577EF2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5A74FB22-74FF-0246-BCA8-F0CFF96F9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5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BC25E-5DB1-624F-B429-BD40234E5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74EBF-9AA3-D84E-B17E-F59F95D869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DE3266-A2A3-6243-A49B-E0693FD364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6778A-E6DC-504B-B6B8-2CA063D3D1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6330DC-2FBB-414C-9793-4B2CAA904A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9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AA27F0-F110-DB48-8FC5-78419CC62D6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1258887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823277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defTabSz="457152" eaLnBrk="1" latinLnBrk="0" hangingPunct="1">
              <a:buFont typeface="Times New Roman" pitchFamily="16" charset="0"/>
              <a:buNone/>
              <a:defRPr kumimoji="0" sz="130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defTabSz="457152" eaLnBrk="1" latinLnBrk="0" hangingPunct="1">
              <a:buFont typeface="Times New Roman" pitchFamily="16" charset="0"/>
              <a:buNone/>
              <a:defRPr kumimoji="0" sz="130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 hangingPunct="1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hangingPunct="1">
              <a:defRPr sz="1500" b="1">
                <a:solidFill>
                  <a:srgbClr val="FFFFFF"/>
                </a:solidFill>
              </a:defRPr>
            </a:lvl1pPr>
          </a:lstStyle>
          <a:p>
            <a:fld id="{F48AF4F5-4376-9E4F-BFC9-4A1078CB2B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13" r:id="rId4"/>
    <p:sldLayoutId id="2147483714" r:id="rId5"/>
    <p:sldLayoutId id="2147483721" r:id="rId6"/>
    <p:sldLayoutId id="2147483715" r:id="rId7"/>
    <p:sldLayoutId id="2147483722" r:id="rId8"/>
    <p:sldLayoutId id="2147483723" r:id="rId9"/>
    <p:sldLayoutId id="2147483716" r:id="rId10"/>
    <p:sldLayoutId id="2147483717" r:id="rId11"/>
    <p:sldLayoutId id="214748372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 cap="small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eaLnBrk="0" fontAlgn="base" hangingPunct="0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0"/>
        <a:buChar char="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04850" indent="-3016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06475" indent="-200025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09688" indent="-200025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611313" indent="-200025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charset="0"/>
        <a:buChar char="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19363" y="1006475"/>
            <a:ext cx="6805612" cy="2087563"/>
          </a:xfrm>
        </p:spPr>
        <p:txBody>
          <a:bodyPr tIns="63354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7200" dirty="0">
                <a:latin typeface="DejaVu Sans" pitchFamily="32" charset="0"/>
                <a:ea typeface="+mj-ea"/>
              </a:rPr>
              <a:t>HTML Boot Camp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9363" y="3430588"/>
            <a:ext cx="6805612" cy="3597275"/>
          </a:xfrm>
          <a:noFill/>
        </p:spPr>
        <p:txBody>
          <a:bodyPr lIns="0" tIns="28077" rIns="0" bIns="0" anchor="ctr"/>
          <a:lstStyle/>
          <a:p>
            <a:pPr indent="-320675" algn="ctr" eaLnBrk="1" hangingPunct="1">
              <a:buClrTx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6600">
                <a:latin typeface="DejaVu Sans" charset="0"/>
              </a:rPr>
              <a:t>Itinerary</a:t>
            </a:r>
          </a:p>
          <a:p>
            <a:pPr indent="-320675" algn="ctr" eaLnBrk="1" hangingPunct="1">
              <a:buClrTx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>
              <a:latin typeface="DejaVu Sans" charset="0"/>
            </a:endParaRPr>
          </a:p>
          <a:p>
            <a:pPr indent="-320675" algn="ctr" eaLnBrk="1" hangingPunct="1">
              <a:buClrTx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600">
                <a:latin typeface="DejaVu Sans" charset="0"/>
              </a:rPr>
              <a:t>Kirkwood Continuing Education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954213" y="7094538"/>
            <a:ext cx="7620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3354" rIns="0" bIns="0" anchor="ctr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buClrTx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  <a:cs typeface="Arial Unicode MS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Fred R. </a:t>
            </a:r>
            <a:r>
              <a:rPr lang="en-US" sz="1200" b="1" dirty="0" err="1">
                <a:solidFill>
                  <a:schemeClr val="tx1"/>
                </a:solidFill>
                <a:latin typeface="DejaVu Sans" charset="0"/>
                <a:cs typeface="Arial Unicode MS" charset="0"/>
              </a:rPr>
              <a:t>McClurg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   All 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Schedule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554663"/>
          </a:xfrm>
        </p:spPr>
        <p:txBody>
          <a:bodyPr tIns="12239"/>
          <a:lstStyle/>
          <a:p>
            <a:pPr marL="409575" indent="-304800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4000" b="1" dirty="0">
                <a:latin typeface="DejaVu Sans" charset="0"/>
              </a:rPr>
              <a:t>Day One</a:t>
            </a:r>
          </a:p>
          <a:p>
            <a:pPr marL="1257300" lvl="1" indent="-342900" eaLnBrk="1" hangingPunct="1">
              <a:buSzPct val="100000"/>
              <a:buFont typeface="Arial" charset="0"/>
              <a:buChar char="•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3600" b="1" dirty="0">
                <a:latin typeface="DejaVu Sans" charset="0"/>
              </a:rPr>
              <a:t>Chapter 2: Quick Start</a:t>
            </a:r>
          </a:p>
          <a:p>
            <a:pPr marL="1257300" lvl="1" indent="-342900" eaLnBrk="1" hangingPunct="1">
              <a:buSzPct val="100000"/>
              <a:buFont typeface="Arial" charset="0"/>
              <a:buChar char="•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3600" b="1" dirty="0">
                <a:latin typeface="DejaVu Sans" charset="0"/>
              </a:rPr>
              <a:t>Chapter 3: Anatomy of HTML</a:t>
            </a:r>
          </a:p>
          <a:p>
            <a:pPr marL="1257300" lvl="1" indent="-342900" eaLnBrk="1" hangingPunct="1">
              <a:buSzPct val="100000"/>
              <a:buFont typeface="Arial" charset="0"/>
              <a:buChar char="•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3600" b="1" dirty="0">
                <a:latin typeface="DejaVu Sans" charset="0"/>
              </a:rPr>
              <a:t>Chapter 4: Text Basics</a:t>
            </a:r>
            <a:br>
              <a:rPr lang="en-US" sz="3600" b="1" dirty="0">
                <a:latin typeface="DejaVu Sans" charset="0"/>
              </a:rPr>
            </a:br>
            <a:endParaRPr lang="en-US" sz="3600" b="1" dirty="0">
              <a:latin typeface="DejaVu Sans" charset="0"/>
            </a:endParaRPr>
          </a:p>
          <a:p>
            <a:pPr marL="409575" indent="-304800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4000" b="1" dirty="0">
                <a:latin typeface="DejaVu Sans" charset="0"/>
              </a:rPr>
              <a:t>Day Two</a:t>
            </a:r>
          </a:p>
          <a:p>
            <a:pPr marL="1257300" lvl="1" indent="-342900" eaLnBrk="1" hangingPunct="1">
              <a:buSzPct val="100000"/>
              <a:buFont typeface="Arial" charset="0"/>
              <a:buChar char="•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3600" b="1" dirty="0">
                <a:latin typeface="DejaVu Sans" charset="0"/>
              </a:rPr>
              <a:t>Chapter 5: </a:t>
            </a:r>
            <a:r>
              <a:rPr lang="en-US" sz="3600" b="1" dirty="0" smtClean="0">
                <a:latin typeface="DejaVu Sans" charset="0"/>
              </a:rPr>
              <a:t>Rules &amp; Images</a:t>
            </a:r>
            <a:endParaRPr lang="en-US" sz="3600" b="1" dirty="0">
              <a:latin typeface="DejaVu Sans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Schedule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554663"/>
          </a:xfrm>
        </p:spPr>
        <p:txBody>
          <a:bodyPr tIns="12239"/>
          <a:lstStyle/>
          <a:p>
            <a:pPr marL="409575" indent="-304800" eaLnBrk="1" hangingPunct="1">
              <a:lnSpc>
                <a:spcPct val="97000"/>
              </a:lnSpc>
              <a:spcAft>
                <a:spcPts val="1138"/>
              </a:spcAft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4000" b="1">
                <a:latin typeface="DejaVu Sans" charset="0"/>
              </a:rPr>
              <a:t>Day Three</a:t>
            </a:r>
          </a:p>
          <a:p>
            <a:pPr marL="1257300" lvl="1" indent="-342900" eaLnBrk="1" hangingPunct="1">
              <a:spcAft>
                <a:spcPts val="1138"/>
              </a:spcAft>
              <a:buSzPct val="100000"/>
              <a:buFont typeface="Arial" charset="0"/>
              <a:buChar char="•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3600" b="1">
                <a:latin typeface="DejaVu Sans" charset="0"/>
              </a:rPr>
              <a:t>Chapter 6: Links</a:t>
            </a:r>
          </a:p>
          <a:p>
            <a:pPr marL="1257300" lvl="1" indent="-342900" eaLnBrk="1" hangingPunct="1">
              <a:spcAft>
                <a:spcPts val="1138"/>
              </a:spcAft>
              <a:buSzPct val="100000"/>
              <a:buFont typeface="Arial" charset="0"/>
              <a:buChar char="•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3600" b="1">
                <a:latin typeface="DejaVu Sans" charset="0"/>
              </a:rPr>
              <a:t>Chapter 7: Lists</a:t>
            </a:r>
            <a:br>
              <a:rPr lang="en-US" sz="3600" b="1">
                <a:latin typeface="DejaVu Sans" charset="0"/>
              </a:rPr>
            </a:br>
            <a:endParaRPr lang="en-US" sz="3600" b="1">
              <a:latin typeface="DejaVu Sans" charset="0"/>
            </a:endParaRPr>
          </a:p>
          <a:p>
            <a:pPr marL="409575" indent="-304800" eaLnBrk="1" hangingPunct="1">
              <a:lnSpc>
                <a:spcPct val="97000"/>
              </a:lnSpc>
              <a:spcAft>
                <a:spcPts val="1138"/>
              </a:spcAft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4000" b="1">
                <a:latin typeface="DejaVu Sans" charset="0"/>
              </a:rPr>
              <a:t>Day Four</a:t>
            </a:r>
          </a:p>
          <a:p>
            <a:pPr marL="1257300" lvl="1" indent="-342900" eaLnBrk="1" hangingPunct="1">
              <a:buSzPct val="100000"/>
              <a:buFont typeface="Arial" charset="0"/>
              <a:buChar char="•"/>
              <a:tabLst>
                <a:tab pos="409575" algn="l"/>
                <a:tab pos="522288" algn="l"/>
                <a:tab pos="979488" algn="l"/>
                <a:tab pos="1436688" algn="l"/>
                <a:tab pos="1893888" algn="l"/>
                <a:tab pos="2351088" algn="l"/>
                <a:tab pos="2808288" algn="l"/>
                <a:tab pos="3265488" algn="l"/>
                <a:tab pos="3722688" algn="l"/>
                <a:tab pos="4179888" algn="l"/>
                <a:tab pos="4637088" algn="l"/>
                <a:tab pos="5094288" algn="l"/>
                <a:tab pos="5551488" algn="l"/>
                <a:tab pos="6008688" algn="l"/>
                <a:tab pos="6465888" algn="l"/>
                <a:tab pos="6923088" algn="l"/>
                <a:tab pos="7380288" algn="l"/>
                <a:tab pos="7837488" algn="l"/>
                <a:tab pos="8294688" algn="l"/>
                <a:tab pos="8751888" algn="l"/>
                <a:tab pos="9209088" algn="l"/>
              </a:tabLst>
            </a:pPr>
            <a:r>
              <a:rPr lang="en-US" sz="3600" b="1">
                <a:latin typeface="DejaVu Sans" charset="0"/>
              </a:rPr>
              <a:t>Chapter 8: Cascading Style Sheets (CSS)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Schedule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554663"/>
          </a:xfrm>
        </p:spPr>
        <p:txBody>
          <a:bodyPr tIns="12239">
            <a:normAutofit fontScale="92500" lnSpcReduction="10000"/>
          </a:bodyPr>
          <a:lstStyle/>
          <a:p>
            <a:pPr marL="411120" indent="-306357" eaLnBrk="1" fontAlgn="auto" hangingPunct="1">
              <a:lnSpc>
                <a:spcPct val="107000"/>
              </a:lnSpc>
              <a:spcBef>
                <a:spcPts val="661"/>
              </a:spcBef>
              <a:spcAft>
                <a:spcPts val="1138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11120" algn="l"/>
                <a:tab pos="523821" algn="l"/>
                <a:tab pos="980973" algn="l"/>
                <a:tab pos="1438126" algn="l"/>
                <a:tab pos="1895278" algn="l"/>
                <a:tab pos="2352431" algn="l"/>
                <a:tab pos="2809584" algn="l"/>
                <a:tab pos="3266737" algn="l"/>
                <a:tab pos="3723889" algn="l"/>
                <a:tab pos="4181042" algn="l"/>
                <a:tab pos="4638194" algn="l"/>
                <a:tab pos="5095346" algn="l"/>
                <a:tab pos="5552499" algn="l"/>
                <a:tab pos="6009651" algn="l"/>
                <a:tab pos="6466805" algn="l"/>
                <a:tab pos="6923957" algn="l"/>
                <a:tab pos="7381110" algn="l"/>
                <a:tab pos="7838262" algn="l"/>
                <a:tab pos="8295415" algn="l"/>
                <a:tab pos="8752567" algn="l"/>
                <a:tab pos="9209720" algn="l"/>
              </a:tabLst>
              <a:defRPr/>
            </a:pPr>
            <a:r>
              <a:rPr lang="en-US" sz="3600" b="1" dirty="0">
                <a:latin typeface="DejaVu Sans" pitchFamily="32" charset="0"/>
                <a:ea typeface="+mn-ea"/>
              </a:rPr>
              <a:t>Day Five</a:t>
            </a:r>
          </a:p>
          <a:p>
            <a:pPr marL="1257300" lvl="1" indent="-342900" eaLnBrk="1" fontAlgn="auto" hangingPunct="1">
              <a:lnSpc>
                <a:spcPct val="97000"/>
              </a:lnSpc>
              <a:spcAft>
                <a:spcPts val="1425"/>
              </a:spcAft>
              <a:buSzPct val="100000"/>
              <a:buFont typeface="Arial" pitchFamily="34" charset="0"/>
              <a:buChar char="•"/>
              <a:tabLst>
                <a:tab pos="9209088" algn="l"/>
              </a:tabLst>
              <a:defRPr/>
            </a:pPr>
            <a:r>
              <a:rPr lang="en-US" sz="3200" b="1" dirty="0" smtClean="0">
                <a:latin typeface="DejaVu Sans" pitchFamily="32" charset="0"/>
                <a:ea typeface="+mn-ea"/>
              </a:rPr>
              <a:t>Chapter 9: Forms</a:t>
            </a:r>
          </a:p>
          <a:p>
            <a:pPr marL="1257300" lvl="1" indent="-342900" eaLnBrk="1" fontAlgn="auto" hangingPunct="1">
              <a:lnSpc>
                <a:spcPct val="97000"/>
              </a:lnSpc>
              <a:spcAft>
                <a:spcPts val="1425"/>
              </a:spcAft>
              <a:buSzPct val="100000"/>
              <a:buFont typeface="Arial" pitchFamily="34" charset="0"/>
              <a:buChar char="•"/>
              <a:tabLst>
                <a:tab pos="9209088" algn="l"/>
              </a:tabLst>
              <a:defRPr/>
            </a:pPr>
            <a:r>
              <a:rPr lang="en-US" sz="3200" b="1" dirty="0" smtClean="0">
                <a:latin typeface="DejaVu Sans" pitchFamily="32" charset="0"/>
                <a:ea typeface="+mn-ea"/>
              </a:rPr>
              <a:t>Chapter 10: Tables</a:t>
            </a:r>
          </a:p>
          <a:p>
            <a:pPr marL="411120" indent="-306357" eaLnBrk="1" fontAlgn="auto" hangingPunct="1">
              <a:lnSpc>
                <a:spcPct val="107000"/>
              </a:lnSpc>
              <a:spcBef>
                <a:spcPts val="661"/>
              </a:spcBef>
              <a:spcAft>
                <a:spcPts val="1138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11120" algn="l"/>
                <a:tab pos="523821" algn="l"/>
                <a:tab pos="980973" algn="l"/>
                <a:tab pos="1438126" algn="l"/>
                <a:tab pos="1895278" algn="l"/>
                <a:tab pos="2352431" algn="l"/>
                <a:tab pos="2809584" algn="l"/>
                <a:tab pos="3266737" algn="l"/>
                <a:tab pos="3723889" algn="l"/>
                <a:tab pos="4181042" algn="l"/>
                <a:tab pos="4638194" algn="l"/>
                <a:tab pos="5095346" algn="l"/>
                <a:tab pos="5552499" algn="l"/>
                <a:tab pos="6009651" algn="l"/>
                <a:tab pos="6466805" algn="l"/>
                <a:tab pos="6923957" algn="l"/>
                <a:tab pos="7381110" algn="l"/>
                <a:tab pos="7838262" algn="l"/>
                <a:tab pos="8295415" algn="l"/>
                <a:tab pos="8752567" algn="l"/>
                <a:tab pos="9209720" algn="l"/>
              </a:tabLst>
              <a:defRPr/>
            </a:pPr>
            <a:r>
              <a:rPr lang="en-US" sz="3600" b="1" dirty="0">
                <a:latin typeface="DejaVu Sans" pitchFamily="32" charset="0"/>
                <a:ea typeface="+mn-ea"/>
              </a:rPr>
              <a:t>Day Six</a:t>
            </a:r>
          </a:p>
          <a:p>
            <a:pPr marL="1257300" lvl="1" indent="-342900" eaLnBrk="1" fontAlgn="auto" hangingPunct="1">
              <a:lnSpc>
                <a:spcPct val="97000"/>
              </a:lnSpc>
              <a:spcAft>
                <a:spcPts val="1425"/>
              </a:spcAft>
              <a:buSzPct val="100000"/>
              <a:buFont typeface="Arial" pitchFamily="34" charset="0"/>
              <a:buChar char="•"/>
              <a:tabLst>
                <a:tab pos="9209088" algn="l"/>
              </a:tabLst>
              <a:defRPr/>
            </a:pPr>
            <a:r>
              <a:rPr lang="en-US" sz="3200" b="1" dirty="0" smtClean="0">
                <a:latin typeface="DejaVu Sans" pitchFamily="32" charset="0"/>
                <a:ea typeface="+mn-ea"/>
              </a:rPr>
              <a:t>Chapter 16: XHTML</a:t>
            </a:r>
          </a:p>
          <a:p>
            <a:pPr marL="1257300" lvl="1" indent="-342900" eaLnBrk="1" fontAlgn="auto" hangingPunct="1">
              <a:lnSpc>
                <a:spcPct val="97000"/>
              </a:lnSpc>
              <a:spcAft>
                <a:spcPts val="1425"/>
              </a:spcAft>
              <a:buSzPct val="100000"/>
              <a:buFont typeface="Arial" pitchFamily="34" charset="0"/>
              <a:buChar char="•"/>
              <a:tabLst>
                <a:tab pos="9209088" algn="l"/>
              </a:tabLst>
              <a:defRPr/>
            </a:pPr>
            <a:r>
              <a:rPr lang="en-US" sz="3200" b="1" dirty="0" smtClean="0">
                <a:latin typeface="DejaVu Sans" pitchFamily="32" charset="0"/>
                <a:ea typeface="+mn-ea"/>
              </a:rPr>
              <a:t>Appendix B: HTML Quick Reference</a:t>
            </a:r>
          </a:p>
          <a:p>
            <a:pPr marL="1257300" lvl="1" indent="-342900" eaLnBrk="1" fontAlgn="auto" hangingPunct="1">
              <a:lnSpc>
                <a:spcPct val="97000"/>
              </a:lnSpc>
              <a:spcAft>
                <a:spcPts val="1425"/>
              </a:spcAft>
              <a:buSzPct val="100000"/>
              <a:buFont typeface="Arial" pitchFamily="34" charset="0"/>
              <a:buChar char="•"/>
              <a:tabLst>
                <a:tab pos="9209088" algn="l"/>
              </a:tabLst>
              <a:defRPr/>
            </a:pPr>
            <a:r>
              <a:rPr lang="en-US" sz="3200" b="1" dirty="0" smtClean="0">
                <a:latin typeface="DejaVu Sans" pitchFamily="32" charset="0"/>
                <a:ea typeface="+mn-ea"/>
              </a:rPr>
              <a:t>Appendix C: CSS Quick Reference</a:t>
            </a:r>
          </a:p>
          <a:p>
            <a:pPr marL="1257300" lvl="1" indent="-342900" eaLnBrk="1" fontAlgn="auto" hangingPunct="1">
              <a:lnSpc>
                <a:spcPct val="97000"/>
              </a:lnSpc>
              <a:spcAft>
                <a:spcPts val="1425"/>
              </a:spcAft>
              <a:buSzPct val="100000"/>
              <a:buFont typeface="Arial" pitchFamily="34" charset="0"/>
              <a:buChar char="•"/>
              <a:tabLst>
                <a:tab pos="9209088" algn="l"/>
              </a:tabLst>
              <a:defRPr/>
            </a:pPr>
            <a:r>
              <a:rPr lang="en-US" sz="3200" b="1" dirty="0" smtClean="0">
                <a:latin typeface="DejaVu Sans" pitchFamily="32" charset="0"/>
                <a:ea typeface="+mn-ea"/>
              </a:rPr>
              <a:t>Supplemental: HTML 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35039</TotalTime>
  <Words>125</Words>
  <Application>Microsoft Office PowerPoint</Application>
  <PresentationFormat>Custom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Unicode MS</vt:lpstr>
      <vt:lpstr>ＭＳ Ｐゴシック</vt:lpstr>
      <vt:lpstr>Arial</vt:lpstr>
      <vt:lpstr>Century Schoolbook</vt:lpstr>
      <vt:lpstr>DejaVu Sans</vt:lpstr>
      <vt:lpstr>Times New Roman</vt:lpstr>
      <vt:lpstr>Wingdings</vt:lpstr>
      <vt:lpstr>Wingdings 2</vt:lpstr>
      <vt:lpstr>Oriel</vt:lpstr>
      <vt:lpstr>HTML Boot Camp</vt:lpstr>
      <vt:lpstr>Schedule</vt:lpstr>
      <vt:lpstr>Schedule</vt:lpstr>
      <vt:lpstr>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description>Presentation Layout Template</dc:description>
  <cp:lastModifiedBy>McClurg, Fred R</cp:lastModifiedBy>
  <cp:revision>15</cp:revision>
  <cp:lastPrinted>1601-01-01T00:00:00Z</cp:lastPrinted>
  <dcterms:created xsi:type="dcterms:W3CDTF">2012-02-18T19:51:28Z</dcterms:created>
  <dcterms:modified xsi:type="dcterms:W3CDTF">2016-02-27T21:16:06Z</dcterms:modified>
</cp:coreProperties>
</file>