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
  </p:notesMasterIdLst>
  <p:handoutMasterIdLst>
    <p:handoutMasterId r:id="rId7"/>
  </p:handoutMasterIdLst>
  <p:sldIdLst>
    <p:sldId id="256" r:id="rId3"/>
    <p:sldId id="258" r:id="rId4"/>
    <p:sldId id="26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48" d="100"/>
          <a:sy n="48" d="100"/>
        </p:scale>
        <p:origin x="36" y="320"/>
      </p:cViewPr>
      <p:guideLst>
        <p:guide orient="horz" pos="2160"/>
        <p:guide pos="2880"/>
      </p:guideLst>
    </p:cSldViewPr>
  </p:slideViewPr>
  <p:notesTextViewPr>
    <p:cViewPr>
      <p:scale>
        <a:sx n="100" d="100"/>
        <a:sy n="100" d="100"/>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FileZilla</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EEA8EF-FB1C-4AC8-8B6D-A4A0981BE527}" type="datetime1">
              <a:rPr lang="en-US" smtClean="0"/>
              <a:t>2/27/2016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Introduction to Web Programming</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D80D23-80AD-4918-A999-F7590CEAAAAB}" type="slidenum">
              <a:rPr lang="en-US" smtClean="0"/>
              <a:t>‹#›</a:t>
            </a:fld>
            <a:endParaRPr lang="en-US"/>
          </a:p>
        </p:txBody>
      </p:sp>
    </p:spTree>
    <p:extLst>
      <p:ext uri="{BB962C8B-B14F-4D97-AF65-F5344CB8AC3E}">
        <p14:creationId xmlns:p14="http://schemas.microsoft.com/office/powerpoint/2010/main" val="50408064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37" name="PlaceHolder 2"/>
          <p:cNvSpPr>
            <a:spLocks noGrp="1"/>
          </p:cNvSpPr>
          <p:nvPr>
            <p:ph type="hdr"/>
          </p:nvPr>
        </p:nvSpPr>
        <p:spPr>
          <a:xfrm>
            <a:off x="0" y="0"/>
            <a:ext cx="3372840" cy="502560"/>
          </a:xfrm>
          <a:prstGeom prst="rect">
            <a:avLst/>
          </a:prstGeom>
        </p:spPr>
        <p:txBody>
          <a:bodyPr wrap="none" lIns="0" tIns="0" rIns="0" bIns="0"/>
          <a:lstStyle/>
          <a:p>
            <a:r>
              <a:rPr lang="en-US" smtClean="0"/>
              <a:t>FileZilla</a:t>
            </a:r>
            <a:endParaRPr/>
          </a:p>
        </p:txBody>
      </p:sp>
      <p:sp>
        <p:nvSpPr>
          <p:cNvPr id="138" name="PlaceHolder 3"/>
          <p:cNvSpPr>
            <a:spLocks noGrp="1"/>
          </p:cNvSpPr>
          <p:nvPr>
            <p:ph type="dt"/>
          </p:nvPr>
        </p:nvSpPr>
        <p:spPr>
          <a:xfrm>
            <a:off x="4399200" y="0"/>
            <a:ext cx="3372840" cy="502560"/>
          </a:xfrm>
          <a:prstGeom prst="rect">
            <a:avLst/>
          </a:prstGeom>
        </p:spPr>
        <p:txBody>
          <a:bodyPr wrap="none" lIns="0" tIns="0" rIns="0" bIns="0"/>
          <a:lstStyle/>
          <a:p>
            <a:pPr algn="r"/>
            <a:fld id="{7688F1C7-5115-4441-AF1A-F1941118954A}" type="datetime1">
              <a:rPr lang="en-US" smtClean="0"/>
              <a:t>2/27/2016</a:t>
            </a:fld>
            <a:endParaRPr/>
          </a:p>
        </p:txBody>
      </p:sp>
      <p:sp>
        <p:nvSpPr>
          <p:cNvPr id="139" name="PlaceHolder 4"/>
          <p:cNvSpPr>
            <a:spLocks noGrp="1"/>
          </p:cNvSpPr>
          <p:nvPr>
            <p:ph type="ftr"/>
          </p:nvPr>
        </p:nvSpPr>
        <p:spPr>
          <a:xfrm>
            <a:off x="0" y="9555480"/>
            <a:ext cx="3372840" cy="502560"/>
          </a:xfrm>
          <a:prstGeom prst="rect">
            <a:avLst/>
          </a:prstGeom>
        </p:spPr>
        <p:txBody>
          <a:bodyPr wrap="none" lIns="0" tIns="0" rIns="0" bIns="0" anchor="b"/>
          <a:lstStyle/>
          <a:p>
            <a:r>
              <a:rPr lang="en-US" smtClean="0"/>
              <a:t>Introduction to Web Programming</a:t>
            </a:r>
            <a:endParaRPr/>
          </a:p>
        </p:txBody>
      </p:sp>
      <p:sp>
        <p:nvSpPr>
          <p:cNvPr id="140"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D1D1A191-C161-4141-9171-C171F1F16141}" type="slidenum">
              <a:rPr lang="en-US"/>
              <a:pPr algn="r"/>
              <a:t>‹#›</a:t>
            </a:fld>
            <a:endParaRPr/>
          </a:p>
        </p:txBody>
      </p:sp>
    </p:spTree>
    <p:extLst>
      <p:ext uri="{BB962C8B-B14F-4D97-AF65-F5344CB8AC3E}">
        <p14:creationId xmlns:p14="http://schemas.microsoft.com/office/powerpoint/2010/main" val="317025685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75" name="TextShape 2"/>
          <p:cNvSpPr txBox="1"/>
          <p:nvPr/>
        </p:nvSpPr>
        <p:spPr>
          <a:xfrm>
            <a:off x="0" y="0"/>
            <a:ext cx="360" cy="360"/>
          </a:xfrm>
          <a:prstGeom prst="rect">
            <a:avLst/>
          </a:prstGeom>
        </p:spPr>
        <p:txBody>
          <a:bodyPr lIns="90000" tIns="45000" rIns="90000" bIns="45000"/>
          <a:lstStyle/>
          <a:p>
            <a:endParaRPr/>
          </a:p>
        </p:txBody>
      </p:sp>
      <p:sp>
        <p:nvSpPr>
          <p:cNvPr id="176"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09:23:56 AM</a:t>
            </a:r>
            <a:endParaRPr/>
          </a:p>
        </p:txBody>
      </p:sp>
      <p:sp>
        <p:nvSpPr>
          <p:cNvPr id="177" name="TextShape 4"/>
          <p:cNvSpPr txBox="1"/>
          <p:nvPr/>
        </p:nvSpPr>
        <p:spPr>
          <a:xfrm>
            <a:off x="0" y="8685360"/>
            <a:ext cx="6171840" cy="456840"/>
          </a:xfrm>
          <a:prstGeom prst="rect">
            <a:avLst/>
          </a:prstGeom>
        </p:spPr>
        <p:txBody>
          <a:bodyPr lIns="90000" tIns="45000" rIns="90000" bIns="45000"/>
          <a:lstStyle/>
          <a:p>
            <a:r>
              <a:rPr lang="en-US" sz="500">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sz="500">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78" name="TextShape 5"/>
          <p:cNvSpPr txBox="1"/>
          <p:nvPr/>
        </p:nvSpPr>
        <p:spPr>
          <a:xfrm>
            <a:off x="6172200" y="8685360"/>
            <a:ext cx="684000" cy="456840"/>
          </a:xfrm>
          <a:prstGeom prst="rect">
            <a:avLst/>
          </a:prstGeom>
        </p:spPr>
        <p:txBody>
          <a:bodyPr lIns="90000" tIns="45000" rIns="90000" bIns="45000"/>
          <a:lstStyle/>
          <a:p>
            <a:fld id="{7111B101-71E1-4141-A131-F1F111811181}" type="slidenum">
              <a:rPr lang="en-US">
                <a:solidFill>
                  <a:srgbClr val="000000"/>
                </a:solidFill>
                <a:latin typeface="+mn-lt"/>
                <a:ea typeface="+mn-ea"/>
              </a:rPr>
              <a:pPr/>
              <a:t>1</a:t>
            </a:fld>
            <a:endParaRPr/>
          </a:p>
        </p:txBody>
      </p:sp>
      <p:sp>
        <p:nvSpPr>
          <p:cNvPr id="7" name="Date Placeholder 6"/>
          <p:cNvSpPr>
            <a:spLocks noGrp="1"/>
          </p:cNvSpPr>
          <p:nvPr>
            <p:ph type="dt" idx="10"/>
          </p:nvPr>
        </p:nvSpPr>
        <p:spPr/>
        <p:txBody>
          <a:bodyPr/>
          <a:lstStyle/>
          <a:p>
            <a:pPr algn="r"/>
            <a:fld id="{9B5BBBE4-BF9E-44B4-AA1E-C5C206E66A8C}"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a:p>
        </p:txBody>
      </p:sp>
      <p:sp>
        <p:nvSpPr>
          <p:cNvPr id="9" name="Header Placeholder 8"/>
          <p:cNvSpPr>
            <a:spLocks noGrp="1"/>
          </p:cNvSpPr>
          <p:nvPr>
            <p:ph type="hdr" idx="12"/>
          </p:nvPr>
        </p:nvSpPr>
        <p:spPr/>
        <p:txBody>
          <a:bodyPr/>
          <a:lstStyle/>
          <a:p>
            <a:r>
              <a:rPr lang="en-US" smtClean="0"/>
              <a:t>FileZilla</a:t>
            </a:r>
            <a:endParaRPr lang="en-US"/>
          </a:p>
        </p:txBody>
      </p:sp>
    </p:spTree>
    <p:extLst>
      <p:ext uri="{BB962C8B-B14F-4D97-AF65-F5344CB8AC3E}">
        <p14:creationId xmlns:p14="http://schemas.microsoft.com/office/powerpoint/2010/main" val="95166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85" name="TextShape 2"/>
          <p:cNvSpPr txBox="1"/>
          <p:nvPr/>
        </p:nvSpPr>
        <p:spPr>
          <a:xfrm>
            <a:off x="0" y="0"/>
            <a:ext cx="360" cy="360"/>
          </a:xfrm>
          <a:prstGeom prst="rect">
            <a:avLst/>
          </a:prstGeom>
        </p:spPr>
        <p:txBody>
          <a:bodyPr lIns="90000" tIns="45000" rIns="90000" bIns="45000"/>
          <a:lstStyle/>
          <a:p>
            <a:endParaRPr/>
          </a:p>
        </p:txBody>
      </p:sp>
      <p:sp>
        <p:nvSpPr>
          <p:cNvPr id="186"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09:23:56 AM</a:t>
            </a:r>
            <a:endParaRPr/>
          </a:p>
        </p:txBody>
      </p:sp>
      <p:sp>
        <p:nvSpPr>
          <p:cNvPr id="187" name="TextShape 4"/>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8" name="TextShape 5"/>
          <p:cNvSpPr txBox="1"/>
          <p:nvPr/>
        </p:nvSpPr>
        <p:spPr>
          <a:xfrm>
            <a:off x="0" y="0"/>
            <a:ext cx="360" cy="360"/>
          </a:xfrm>
          <a:prstGeom prst="rect">
            <a:avLst/>
          </a:prstGeom>
        </p:spPr>
        <p:txBody>
          <a:bodyPr lIns="90000" tIns="45000" rIns="90000" bIns="45000"/>
          <a:lstStyle/>
          <a:p>
            <a:fld id="{D1D10161-C1B1-4141-9151-F1B181612131}" type="slidenum">
              <a:rPr lang="en-US">
                <a:solidFill>
                  <a:srgbClr val="000000"/>
                </a:solidFill>
                <a:latin typeface="+mn-lt"/>
                <a:ea typeface="+mn-ea"/>
              </a:rPr>
              <a:pPr/>
              <a:t>2</a:t>
            </a:fld>
            <a:endParaRPr/>
          </a:p>
        </p:txBody>
      </p:sp>
      <p:sp>
        <p:nvSpPr>
          <p:cNvPr id="7" name="Date Placeholder 6"/>
          <p:cNvSpPr>
            <a:spLocks noGrp="1"/>
          </p:cNvSpPr>
          <p:nvPr>
            <p:ph type="dt" idx="10"/>
          </p:nvPr>
        </p:nvSpPr>
        <p:spPr/>
        <p:txBody>
          <a:bodyPr/>
          <a:lstStyle/>
          <a:p>
            <a:pPr algn="r"/>
            <a:fld id="{A41EA39E-71B2-48E3-A1CA-94E2F9B13643}"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a:p>
        </p:txBody>
      </p:sp>
      <p:sp>
        <p:nvSpPr>
          <p:cNvPr id="9" name="Header Placeholder 8"/>
          <p:cNvSpPr>
            <a:spLocks noGrp="1"/>
          </p:cNvSpPr>
          <p:nvPr>
            <p:ph type="hdr" idx="12"/>
          </p:nvPr>
        </p:nvSpPr>
        <p:spPr/>
        <p:txBody>
          <a:bodyPr/>
          <a:lstStyle/>
          <a:p>
            <a:r>
              <a:rPr lang="en-US" smtClean="0"/>
              <a:t>FileZilla</a:t>
            </a:r>
            <a:endParaRPr lang="en-US"/>
          </a:p>
        </p:txBody>
      </p:sp>
    </p:spTree>
    <p:extLst>
      <p:ext uri="{BB962C8B-B14F-4D97-AF65-F5344CB8AC3E}">
        <p14:creationId xmlns:p14="http://schemas.microsoft.com/office/powerpoint/2010/main" val="1682053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0" y="0"/>
            <a:ext cx="360" cy="360"/>
          </a:xfrm>
          <a:prstGeom prst="rect">
            <a:avLst/>
          </a:prstGeom>
        </p:spPr>
        <p:txBody>
          <a:bodyPr lIns="90000" tIns="45000" rIns="90000" bIns="45000"/>
          <a:lstStyle/>
          <a:p>
            <a:endParaRPr/>
          </a:p>
        </p:txBody>
      </p:sp>
      <p:sp>
        <p:nvSpPr>
          <p:cNvPr id="185" name="TextShape 2"/>
          <p:cNvSpPr txBox="1"/>
          <p:nvPr/>
        </p:nvSpPr>
        <p:spPr>
          <a:xfrm>
            <a:off x="0" y="0"/>
            <a:ext cx="360" cy="360"/>
          </a:xfrm>
          <a:prstGeom prst="rect">
            <a:avLst/>
          </a:prstGeom>
        </p:spPr>
        <p:txBody>
          <a:bodyPr lIns="90000" tIns="45000" rIns="90000" bIns="45000"/>
          <a:lstStyle/>
          <a:p>
            <a:endParaRPr/>
          </a:p>
        </p:txBody>
      </p:sp>
      <p:sp>
        <p:nvSpPr>
          <p:cNvPr id="186" name="TextShape 3"/>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8/16/12 09:23:56 AM</a:t>
            </a:r>
            <a:endParaRPr/>
          </a:p>
        </p:txBody>
      </p:sp>
      <p:sp>
        <p:nvSpPr>
          <p:cNvPr id="187" name="TextShape 4"/>
          <p:cNvSpPr txBox="1"/>
          <p:nvPr/>
        </p:nvSpPr>
        <p:spPr>
          <a:xfrm>
            <a:off x="0" y="0"/>
            <a:ext cx="360" cy="360"/>
          </a:xfrm>
          <a:prstGeom prst="rect">
            <a:avLst/>
          </a:prstGeom>
        </p:spPr>
        <p:txBody>
          <a:bodyPr lIns="90000" tIns="45000" rIns="90000" bIns="45000"/>
          <a:lstStyle/>
          <a:p>
            <a:r>
              <a:rPr lang="en-US">
                <a:solidFill>
                  <a:srgbClr val="000000"/>
                </a:solidFill>
                <a:latin typeface="+mn-lt"/>
                <a:ea typeface="+mn-ea"/>
              </a:rPr>
              <a:t>© 2007 Microsoft Corporation. All rights reserved. Microsoft, Windows, Windows Vista and other product names are or may be registered trademarks and/or trademarks in the U.S. and/or other countries.</a:t>
            </a:r>
            <a:endParaRPr/>
          </a:p>
          <a:p>
            <a:r>
              <a:rPr lang="en-US">
                <a:solidFill>
                  <a:srgbClr val="000000"/>
                </a:solidFill>
                <a:latin typeface="+mn-lt"/>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a:p>
            <a:endParaRPr/>
          </a:p>
        </p:txBody>
      </p:sp>
      <p:sp>
        <p:nvSpPr>
          <p:cNvPr id="188" name="TextShape 5"/>
          <p:cNvSpPr txBox="1"/>
          <p:nvPr/>
        </p:nvSpPr>
        <p:spPr>
          <a:xfrm>
            <a:off x="0" y="0"/>
            <a:ext cx="360" cy="360"/>
          </a:xfrm>
          <a:prstGeom prst="rect">
            <a:avLst/>
          </a:prstGeom>
        </p:spPr>
        <p:txBody>
          <a:bodyPr lIns="90000" tIns="45000" rIns="90000" bIns="45000"/>
          <a:lstStyle/>
          <a:p>
            <a:fld id="{D1D10161-C1B1-4141-9151-F1B181612131}" type="slidenum">
              <a:rPr lang="en-US">
                <a:solidFill>
                  <a:srgbClr val="000000"/>
                </a:solidFill>
                <a:latin typeface="+mn-lt"/>
                <a:ea typeface="+mn-ea"/>
              </a:rPr>
              <a:pPr/>
              <a:t>3</a:t>
            </a:fld>
            <a:endParaRPr/>
          </a:p>
        </p:txBody>
      </p:sp>
      <p:sp>
        <p:nvSpPr>
          <p:cNvPr id="7" name="Date Placeholder 6"/>
          <p:cNvSpPr>
            <a:spLocks noGrp="1"/>
          </p:cNvSpPr>
          <p:nvPr>
            <p:ph type="dt" idx="10"/>
          </p:nvPr>
        </p:nvSpPr>
        <p:spPr/>
        <p:txBody>
          <a:bodyPr/>
          <a:lstStyle/>
          <a:p>
            <a:pPr algn="r"/>
            <a:fld id="{5CF49F36-85D3-4B9E-A694-F83AF1D00FC9}" type="datetime1">
              <a:rPr lang="en-US" smtClean="0"/>
              <a:t>2/27/2016</a:t>
            </a:fld>
            <a:endParaRPr lang="en-US"/>
          </a:p>
        </p:txBody>
      </p:sp>
      <p:sp>
        <p:nvSpPr>
          <p:cNvPr id="8" name="Footer Placeholder 7"/>
          <p:cNvSpPr>
            <a:spLocks noGrp="1"/>
          </p:cNvSpPr>
          <p:nvPr>
            <p:ph type="ftr" idx="11"/>
          </p:nvPr>
        </p:nvSpPr>
        <p:spPr/>
        <p:txBody>
          <a:bodyPr/>
          <a:lstStyle/>
          <a:p>
            <a:r>
              <a:rPr lang="en-US" smtClean="0"/>
              <a:t>Introduction to Web Programming</a:t>
            </a:r>
            <a:endParaRPr lang="en-US"/>
          </a:p>
        </p:txBody>
      </p:sp>
      <p:sp>
        <p:nvSpPr>
          <p:cNvPr id="9" name="Header Placeholder 8"/>
          <p:cNvSpPr>
            <a:spLocks noGrp="1"/>
          </p:cNvSpPr>
          <p:nvPr>
            <p:ph type="hdr" idx="12"/>
          </p:nvPr>
        </p:nvSpPr>
        <p:spPr/>
        <p:txBody>
          <a:bodyPr/>
          <a:lstStyle/>
          <a:p>
            <a:r>
              <a:rPr lang="en-US" smtClean="0"/>
              <a:t>FileZilla</a:t>
            </a:r>
            <a:endParaRPr lang="en-US"/>
          </a:p>
        </p:txBody>
      </p:sp>
    </p:spTree>
    <p:extLst>
      <p:ext uri="{BB962C8B-B14F-4D97-AF65-F5344CB8AC3E}">
        <p14:creationId xmlns:p14="http://schemas.microsoft.com/office/powerpoint/2010/main" val="378512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24" name="PlaceHolder 2"/>
          <p:cNvSpPr>
            <a:spLocks noGrp="1"/>
          </p:cNvSpPr>
          <p:nvPr>
            <p:ph type="body"/>
          </p:nvPr>
        </p:nvSpPr>
        <p:spPr>
          <a:xfrm>
            <a:off x="722160" y="2355840"/>
            <a:ext cx="7689600" cy="660240"/>
          </a:xfrm>
          <a:prstGeom prst="rect">
            <a:avLst/>
          </a:prstGeom>
        </p:spPr>
        <p:txBody>
          <a:bodyPr wrap="none" lIns="0" tIns="0" rIns="0" bIns="0"/>
          <a:lstStyle/>
          <a:p>
            <a:endParaRPr/>
          </a:p>
        </p:txBody>
      </p:sp>
      <p:sp>
        <p:nvSpPr>
          <p:cNvPr id="25" name="PlaceHolder 3"/>
          <p:cNvSpPr>
            <a:spLocks noGrp="1"/>
          </p:cNvSpPr>
          <p:nvPr>
            <p:ph type="body"/>
          </p:nvPr>
        </p:nvSpPr>
        <p:spPr>
          <a:xfrm>
            <a:off x="722160" y="3079080"/>
            <a:ext cx="7689600" cy="6602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27"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28"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29"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
        <p:nvSpPr>
          <p:cNvPr id="30" name="PlaceHolder 5"/>
          <p:cNvSpPr>
            <a:spLocks noGrp="1"/>
          </p:cNvSpPr>
          <p:nvPr>
            <p:ph type="body"/>
          </p:nvPr>
        </p:nvSpPr>
        <p:spPr>
          <a:xfrm>
            <a:off x="722160" y="3079080"/>
            <a:ext cx="3752280" cy="6602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2"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33"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7" name="PlaceHolder 2"/>
          <p:cNvSpPr>
            <a:spLocks noGrp="1"/>
          </p:cNvSpPr>
          <p:nvPr>
            <p:ph type="subTitle"/>
          </p:nvPr>
        </p:nvSpPr>
        <p:spPr>
          <a:xfrm>
            <a:off x="722160" y="2355840"/>
            <a:ext cx="7689600" cy="1384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9" name="PlaceHolder 2"/>
          <p:cNvSpPr>
            <a:spLocks noGrp="1"/>
          </p:cNvSpPr>
          <p:nvPr>
            <p:ph type="body"/>
          </p:nvPr>
        </p:nvSpPr>
        <p:spPr>
          <a:xfrm>
            <a:off x="722160" y="2355840"/>
            <a:ext cx="7689600" cy="1384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41"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42" name="PlaceHolder 3"/>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1369080" y="649800"/>
            <a:ext cx="7042680" cy="30906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46"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47" name="PlaceHolder 3"/>
          <p:cNvSpPr>
            <a:spLocks noGrp="1"/>
          </p:cNvSpPr>
          <p:nvPr>
            <p:ph type="body"/>
          </p:nvPr>
        </p:nvSpPr>
        <p:spPr>
          <a:xfrm>
            <a:off x="722160" y="3079080"/>
            <a:ext cx="3752280" cy="660240"/>
          </a:xfrm>
          <a:prstGeom prst="rect">
            <a:avLst/>
          </a:prstGeom>
        </p:spPr>
        <p:txBody>
          <a:bodyPr wrap="none" lIns="0" tIns="0" rIns="0" bIns="0"/>
          <a:lstStyle/>
          <a:p>
            <a:endParaRPr/>
          </a:p>
        </p:txBody>
      </p:sp>
      <p:sp>
        <p:nvSpPr>
          <p:cNvPr id="48" name="PlaceHolder 4"/>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3" name="PlaceHolder 2"/>
          <p:cNvSpPr>
            <a:spLocks noGrp="1"/>
          </p:cNvSpPr>
          <p:nvPr>
            <p:ph type="subTitle"/>
          </p:nvPr>
        </p:nvSpPr>
        <p:spPr>
          <a:xfrm>
            <a:off x="722160" y="2355840"/>
            <a:ext cx="7689600" cy="1384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0"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51"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52"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4"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55"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56" name="PlaceHolder 4"/>
          <p:cNvSpPr>
            <a:spLocks noGrp="1"/>
          </p:cNvSpPr>
          <p:nvPr>
            <p:ph type="body"/>
          </p:nvPr>
        </p:nvSpPr>
        <p:spPr>
          <a:xfrm>
            <a:off x="722160" y="3079080"/>
            <a:ext cx="7689240" cy="6602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8" name="PlaceHolder 2"/>
          <p:cNvSpPr>
            <a:spLocks noGrp="1"/>
          </p:cNvSpPr>
          <p:nvPr>
            <p:ph type="body"/>
          </p:nvPr>
        </p:nvSpPr>
        <p:spPr>
          <a:xfrm>
            <a:off x="722160" y="2355840"/>
            <a:ext cx="7689600" cy="660240"/>
          </a:xfrm>
          <a:prstGeom prst="rect">
            <a:avLst/>
          </a:prstGeom>
        </p:spPr>
        <p:txBody>
          <a:bodyPr wrap="none" lIns="0" tIns="0" rIns="0" bIns="0"/>
          <a:lstStyle/>
          <a:p>
            <a:endParaRPr/>
          </a:p>
        </p:txBody>
      </p:sp>
      <p:sp>
        <p:nvSpPr>
          <p:cNvPr id="59" name="PlaceHolder 3"/>
          <p:cNvSpPr>
            <a:spLocks noGrp="1"/>
          </p:cNvSpPr>
          <p:nvPr>
            <p:ph type="body"/>
          </p:nvPr>
        </p:nvSpPr>
        <p:spPr>
          <a:xfrm>
            <a:off x="722160" y="3079080"/>
            <a:ext cx="7689600" cy="6602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61"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62"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63"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
        <p:nvSpPr>
          <p:cNvPr id="64" name="PlaceHolder 5"/>
          <p:cNvSpPr>
            <a:spLocks noGrp="1"/>
          </p:cNvSpPr>
          <p:nvPr>
            <p:ph type="body"/>
          </p:nvPr>
        </p:nvSpPr>
        <p:spPr>
          <a:xfrm>
            <a:off x="722160" y="3079080"/>
            <a:ext cx="3752280" cy="6602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66"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67"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5" name="PlaceHolder 2"/>
          <p:cNvSpPr>
            <a:spLocks noGrp="1"/>
          </p:cNvSpPr>
          <p:nvPr>
            <p:ph type="body"/>
          </p:nvPr>
        </p:nvSpPr>
        <p:spPr>
          <a:xfrm>
            <a:off x="722160" y="2355840"/>
            <a:ext cx="7689600" cy="1384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7"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8" name="PlaceHolder 3"/>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369080" y="649800"/>
            <a:ext cx="7042680" cy="30906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12"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13" name="PlaceHolder 3"/>
          <p:cNvSpPr>
            <a:spLocks noGrp="1"/>
          </p:cNvSpPr>
          <p:nvPr>
            <p:ph type="body"/>
          </p:nvPr>
        </p:nvSpPr>
        <p:spPr>
          <a:xfrm>
            <a:off x="722160" y="3079080"/>
            <a:ext cx="3752280" cy="660240"/>
          </a:xfrm>
          <a:prstGeom prst="rect">
            <a:avLst/>
          </a:prstGeom>
        </p:spPr>
        <p:txBody>
          <a:bodyPr wrap="none" lIns="0" tIns="0" rIns="0" bIns="0"/>
          <a:lstStyle/>
          <a:p>
            <a:endParaRPr/>
          </a:p>
        </p:txBody>
      </p:sp>
      <p:sp>
        <p:nvSpPr>
          <p:cNvPr id="14" name="PlaceHolder 4"/>
          <p:cNvSpPr>
            <a:spLocks noGrp="1"/>
          </p:cNvSpPr>
          <p:nvPr>
            <p:ph type="body"/>
          </p:nvPr>
        </p:nvSpPr>
        <p:spPr>
          <a:xfrm>
            <a:off x="4662360" y="2355840"/>
            <a:ext cx="3752280" cy="1384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16" name="PlaceHolder 2"/>
          <p:cNvSpPr>
            <a:spLocks noGrp="1"/>
          </p:cNvSpPr>
          <p:nvPr>
            <p:ph type="body"/>
          </p:nvPr>
        </p:nvSpPr>
        <p:spPr>
          <a:xfrm>
            <a:off x="722160" y="2355840"/>
            <a:ext cx="3752280" cy="1384560"/>
          </a:xfrm>
          <a:prstGeom prst="rect">
            <a:avLst/>
          </a:prstGeom>
        </p:spPr>
        <p:txBody>
          <a:bodyPr wrap="none" lIns="0" tIns="0" rIns="0" bIns="0"/>
          <a:lstStyle/>
          <a:p>
            <a:endParaRPr/>
          </a:p>
        </p:txBody>
      </p:sp>
      <p:sp>
        <p:nvSpPr>
          <p:cNvPr id="17"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18" name="PlaceHolder 4"/>
          <p:cNvSpPr>
            <a:spLocks noGrp="1"/>
          </p:cNvSpPr>
          <p:nvPr>
            <p:ph type="body"/>
          </p:nvPr>
        </p:nvSpPr>
        <p:spPr>
          <a:xfrm>
            <a:off x="4662360" y="3079080"/>
            <a:ext cx="3752280" cy="6602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369080" y="649800"/>
            <a:ext cx="7042680" cy="1523520"/>
          </a:xfrm>
          <a:prstGeom prst="rect">
            <a:avLst/>
          </a:prstGeom>
        </p:spPr>
        <p:txBody>
          <a:bodyPr wrap="none" lIns="0" tIns="0" rIns="0" bIns="0" anchor="ctr"/>
          <a:lstStyle/>
          <a:p>
            <a:endParaRPr/>
          </a:p>
        </p:txBody>
      </p:sp>
      <p:sp>
        <p:nvSpPr>
          <p:cNvPr id="20" name="PlaceHolder 2"/>
          <p:cNvSpPr>
            <a:spLocks noGrp="1"/>
          </p:cNvSpPr>
          <p:nvPr>
            <p:ph type="body"/>
          </p:nvPr>
        </p:nvSpPr>
        <p:spPr>
          <a:xfrm>
            <a:off x="722160" y="2355840"/>
            <a:ext cx="3752280" cy="660240"/>
          </a:xfrm>
          <a:prstGeom prst="rect">
            <a:avLst/>
          </a:prstGeom>
        </p:spPr>
        <p:txBody>
          <a:bodyPr wrap="none" lIns="0" tIns="0" rIns="0" bIns="0"/>
          <a:lstStyle/>
          <a:p>
            <a:endParaRPr/>
          </a:p>
        </p:txBody>
      </p:sp>
      <p:sp>
        <p:nvSpPr>
          <p:cNvPr id="21" name="PlaceHolder 3"/>
          <p:cNvSpPr>
            <a:spLocks noGrp="1"/>
          </p:cNvSpPr>
          <p:nvPr>
            <p:ph type="body"/>
          </p:nvPr>
        </p:nvSpPr>
        <p:spPr>
          <a:xfrm>
            <a:off x="4662360" y="2355840"/>
            <a:ext cx="3752280" cy="660240"/>
          </a:xfrm>
          <a:prstGeom prst="rect">
            <a:avLst/>
          </a:prstGeom>
        </p:spPr>
        <p:txBody>
          <a:bodyPr wrap="none" lIns="0" tIns="0" rIns="0" bIns="0"/>
          <a:lstStyle/>
          <a:p>
            <a:endParaRPr/>
          </a:p>
        </p:txBody>
      </p:sp>
      <p:sp>
        <p:nvSpPr>
          <p:cNvPr id="22" name="PlaceHolder 4"/>
          <p:cNvSpPr>
            <a:spLocks noGrp="1"/>
          </p:cNvSpPr>
          <p:nvPr>
            <p:ph type="body"/>
          </p:nvPr>
        </p:nvSpPr>
        <p:spPr>
          <a:xfrm>
            <a:off x="722160" y="3079080"/>
            <a:ext cx="7689240" cy="6602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30080" y="1905120"/>
            <a:ext cx="7681680" cy="1523160"/>
          </a:xfrm>
          <a:prstGeom prst="rect">
            <a:avLst/>
          </a:prstGeom>
        </p:spPr>
        <p:txBody>
          <a:bodyPr lIns="0" tIns="0" rIns="0" bIns="0"/>
          <a:lstStyle/>
          <a:p>
            <a:pPr>
              <a:lnSpc>
                <a:spcPct val="90000"/>
              </a:lnSpc>
            </a:pPr>
            <a:r>
              <a:rPr lang="en-US" sz="5400">
                <a:latin typeface="Calibri"/>
              </a:rPr>
              <a:t>Click to edit the title text formatClick to edit Master title style</a:t>
            </a:r>
            <a:endParaRPr/>
          </a:p>
        </p:txBody>
      </p:sp>
      <p:sp>
        <p:nvSpPr>
          <p:cNvPr id="3" name="PlaceHolder 2"/>
          <p:cNvSpPr>
            <a:spLocks noGrp="1"/>
          </p:cNvSpPr>
          <p:nvPr>
            <p:ph type="body"/>
          </p:nvPr>
        </p:nvSpPr>
        <p:spPr>
          <a:xfrm>
            <a:off x="457200" y="1604520"/>
            <a:ext cx="8229240" cy="4525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cstate="print"/>
        </a:blip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380880" y="230040"/>
            <a:ext cx="8381520" cy="1973520"/>
          </a:xfrm>
          <a:prstGeom prst="rect">
            <a:avLst/>
          </a:prstGeom>
        </p:spPr>
        <p:txBody>
          <a:bodyPr lIns="0" tIns="0" rIns="0" bIns="0"/>
          <a:lstStyle/>
          <a:p>
            <a:pPr>
              <a:lnSpc>
                <a:spcPct val="90000"/>
              </a:lnSpc>
            </a:pPr>
            <a:r>
              <a:rPr lang="en-US" sz="4800">
                <a:latin typeface="Calibri"/>
              </a:rPr>
              <a:t>Click to edit the title text formatClick to edit Master title style</a:t>
            </a:r>
            <a:endParaRPr/>
          </a:p>
        </p:txBody>
      </p:sp>
      <p:sp>
        <p:nvSpPr>
          <p:cNvPr id="35" name="PlaceHolder 2"/>
          <p:cNvSpPr>
            <a:spLocks noGrp="1"/>
          </p:cNvSpPr>
          <p:nvPr>
            <p:ph type="body"/>
          </p:nvPr>
        </p:nvSpPr>
        <p:spPr>
          <a:xfrm>
            <a:off x="380880" y="1411560"/>
            <a:ext cx="8381520" cy="2210400"/>
          </a:xfrm>
          <a:prstGeom prst="rect">
            <a:avLst/>
          </a:prstGeom>
        </p:spPr>
        <p:txBody>
          <a:bodyPr lIns="90000" tIns="45000" rIns="90000" bIns="45000"/>
          <a:lstStyle/>
          <a:p>
            <a:pPr>
              <a:buSzPct val="45000"/>
              <a:buFont typeface="StarSymbol"/>
              <a:buChar char=""/>
            </a:pPr>
            <a:r>
              <a:rPr lang="en-US">
                <a:solidFill>
                  <a:srgbClr val="000000"/>
                </a:solidFill>
                <a:latin typeface="Calibri"/>
              </a:rPr>
              <a:t>Click to edit the outline text format</a:t>
            </a:r>
            <a:endParaRPr/>
          </a:p>
          <a:p>
            <a:pPr lvl="1">
              <a:buSzPct val="45000"/>
              <a:buFont typeface="StarSymbol"/>
              <a:buChar char=""/>
            </a:pPr>
            <a:r>
              <a:rPr lang="en-US">
                <a:solidFill>
                  <a:srgbClr val="000000"/>
                </a:solidFill>
                <a:latin typeface="Calibri"/>
              </a:rPr>
              <a:t>Second Outline Level</a:t>
            </a:r>
            <a:endParaRPr/>
          </a:p>
          <a:p>
            <a:pPr lvl="2">
              <a:buSzPct val="75000"/>
              <a:buFont typeface="StarSymbol"/>
              <a:buChar char=""/>
            </a:pPr>
            <a:r>
              <a:rPr lang="en-US">
                <a:solidFill>
                  <a:srgbClr val="000000"/>
                </a:solidFill>
                <a:latin typeface="Calibri"/>
              </a:rPr>
              <a:t>Third Outline Level</a:t>
            </a:r>
            <a:endParaRPr/>
          </a:p>
          <a:p>
            <a:pPr lvl="3">
              <a:buSzPct val="45000"/>
              <a:buFont typeface="StarSymbol"/>
              <a:buChar char=""/>
            </a:pPr>
            <a:r>
              <a:rPr lang="en-US">
                <a:solidFill>
                  <a:srgbClr val="000000"/>
                </a:solidFill>
                <a:latin typeface="Calibri"/>
              </a:rPr>
              <a:t>Fourth Outline Level</a:t>
            </a:r>
            <a:endParaRPr/>
          </a:p>
          <a:p>
            <a:pPr lvl="4">
              <a:buSzPct val="75000"/>
              <a:buFont typeface="StarSymbol"/>
              <a:buChar char=""/>
            </a:pPr>
            <a:r>
              <a:rPr lang="en-US">
                <a:solidFill>
                  <a:srgbClr val="000000"/>
                </a:solidFill>
                <a:latin typeface="Calibri"/>
              </a:rPr>
              <a:t>Fifth Outline Level</a:t>
            </a:r>
            <a:endParaRPr/>
          </a:p>
          <a:p>
            <a:pPr lvl="5">
              <a:buSzPct val="45000"/>
              <a:buFont typeface="StarSymbol"/>
              <a:buChar char=""/>
            </a:pPr>
            <a:r>
              <a:rPr lang="en-US">
                <a:solidFill>
                  <a:srgbClr val="000000"/>
                </a:solidFill>
                <a:latin typeface="Calibri"/>
              </a:rPr>
              <a:t>Sixth Outline Level</a:t>
            </a:r>
            <a:endParaRPr/>
          </a:p>
          <a:p>
            <a:pPr lvl="6">
              <a:buSzPct val="45000"/>
              <a:buFont typeface="StarSymbol"/>
              <a:buChar char=""/>
            </a:pPr>
            <a:r>
              <a:rPr lang="en-US">
                <a:solidFill>
                  <a:srgbClr val="000000"/>
                </a:solidFill>
                <a:latin typeface="Calibri"/>
              </a:rPr>
              <a:t>Seventh Outline Level</a:t>
            </a:r>
            <a:endParaRPr/>
          </a:p>
          <a:p>
            <a:pPr lvl="7">
              <a:buSzPct val="45000"/>
              <a:buFont typeface="StarSymbol"/>
              <a:buChar char=""/>
            </a:pPr>
            <a:r>
              <a:rPr lang="en-US">
                <a:solidFill>
                  <a:srgbClr val="000000"/>
                </a:solidFill>
                <a:latin typeface="Calibri"/>
              </a:rPr>
              <a:t>Eighth Outline Level</a:t>
            </a:r>
            <a:endParaRPr/>
          </a:p>
          <a:p>
            <a:pPr>
              <a:lnSpc>
                <a:spcPct val="90000"/>
              </a:lnSpc>
            </a:pPr>
            <a:r>
              <a:rPr lang="en-US">
                <a:solidFill>
                  <a:srgbClr val="000000"/>
                </a:solidFill>
                <a:latin typeface="Calibri"/>
              </a:rPr>
              <a:t>Ninth Outline LevelClick to edit Master text styles</a:t>
            </a:r>
            <a:endParaRPr/>
          </a:p>
          <a:p>
            <a:r>
              <a:rPr lang="en-US">
                <a:solidFill>
                  <a:srgbClr val="000000"/>
                </a:solidFill>
                <a:latin typeface="Calibri"/>
              </a:rPr>
              <a:t>Second level</a:t>
            </a:r>
            <a:endParaRPr/>
          </a:p>
          <a:p>
            <a:r>
              <a:rPr lang="en-US">
                <a:solidFill>
                  <a:srgbClr val="000000"/>
                </a:solidFill>
                <a:latin typeface="Calibri"/>
              </a:rPr>
              <a:t>Third level</a:t>
            </a:r>
            <a:endParaRPr/>
          </a:p>
          <a:p>
            <a:r>
              <a:rPr lang="en-US">
                <a:solidFill>
                  <a:srgbClr val="000000"/>
                </a:solidFill>
                <a:latin typeface="Calibri"/>
              </a:rPr>
              <a:t>Fourth level</a:t>
            </a:r>
            <a:endParaRPr/>
          </a:p>
          <a:p>
            <a:r>
              <a:rPr lang="en-US">
                <a:solidFill>
                  <a:srgbClr val="000000"/>
                </a:solidFill>
                <a:latin typeface="Calibri"/>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ilezilla-project.org/download.php?type=client"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730080" y="1905120"/>
            <a:ext cx="7681680" cy="1523160"/>
          </a:xfrm>
          <a:prstGeom prst="rect">
            <a:avLst/>
          </a:prstGeom>
        </p:spPr>
        <p:txBody>
          <a:bodyPr lIns="0" tIns="0" rIns="0" bIns="0"/>
          <a:lstStyle/>
          <a:p>
            <a:pPr>
              <a:lnSpc>
                <a:spcPct val="90000"/>
              </a:lnSpc>
            </a:pPr>
            <a:r>
              <a:rPr lang="en-US" sz="9600" b="1" dirty="0" err="1" smtClean="0">
                <a:latin typeface="Calibri"/>
              </a:rPr>
              <a:t>FileZilla</a:t>
            </a:r>
            <a:endParaRPr sz="9600" b="1" dirty="0"/>
          </a:p>
        </p:txBody>
      </p:sp>
      <p:sp>
        <p:nvSpPr>
          <p:cNvPr id="142" name="TextShape 2"/>
          <p:cNvSpPr txBox="1"/>
          <p:nvPr/>
        </p:nvSpPr>
        <p:spPr>
          <a:xfrm>
            <a:off x="730080" y="4344840"/>
            <a:ext cx="7681680" cy="1827360"/>
          </a:xfrm>
          <a:prstGeom prst="rect">
            <a:avLst/>
          </a:prstGeom>
        </p:spPr>
        <p:txBody>
          <a:bodyPr lIns="0" tIns="0" rIns="0" bIns="0"/>
          <a:lstStyle/>
          <a:p>
            <a:pPr>
              <a:lnSpc>
                <a:spcPct val="90000"/>
              </a:lnSpc>
            </a:pPr>
            <a:r>
              <a:rPr lang="en-US" sz="4000" b="1" dirty="0" smtClean="0">
                <a:solidFill>
                  <a:srgbClr val="000000"/>
                </a:solidFill>
                <a:latin typeface="Calibri"/>
              </a:rPr>
              <a:t>Introduction to Web Programming</a:t>
            </a:r>
            <a:endParaRPr sz="4000" b="1" dirty="0"/>
          </a:p>
          <a:p>
            <a:pPr>
              <a:lnSpc>
                <a:spcPct val="90000"/>
              </a:lnSpc>
            </a:pPr>
            <a:r>
              <a:rPr lang="en-US" sz="3200" dirty="0" smtClean="0">
                <a:solidFill>
                  <a:srgbClr val="000000"/>
                </a:solidFill>
                <a:latin typeface="Calibri"/>
              </a:rPr>
              <a:t>Kirkwood Community College</a:t>
            </a:r>
          </a:p>
          <a:p>
            <a:pPr>
              <a:lnSpc>
                <a:spcPct val="90000"/>
              </a:lnSpc>
            </a:pPr>
            <a:r>
              <a:rPr lang="en-US" sz="2800" dirty="0" smtClean="0">
                <a:solidFill>
                  <a:srgbClr val="000000"/>
                </a:solidFill>
                <a:latin typeface="Calibri"/>
              </a:rPr>
              <a:t>Fred McClurg</a:t>
            </a:r>
          </a:p>
          <a:p>
            <a:pPr>
              <a:lnSpc>
                <a:spcPct val="90000"/>
              </a:lnSpc>
            </a:pPr>
            <a:endParaRPr lang="en-US" dirty="0" smtClean="0"/>
          </a:p>
          <a:p>
            <a:pPr algn="ctr">
              <a:lnSpc>
                <a:spcPct val="90000"/>
              </a:lnSpc>
            </a:pPr>
            <a:r>
              <a:rPr lang="en-US" dirty="0" smtClean="0"/>
              <a:t>© Copyright 2016, Fred McClurg, All Rights Reserved</a:t>
            </a:r>
          </a:p>
          <a:p>
            <a:pPr>
              <a:lnSpc>
                <a:spcPct val="90000"/>
              </a:lnSpc>
            </a:pPr>
            <a:endParaRPr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80880" y="94140"/>
            <a:ext cx="8381520" cy="705960"/>
          </a:xfrm>
          <a:prstGeom prst="rect">
            <a:avLst/>
          </a:prstGeom>
        </p:spPr>
        <p:txBody>
          <a:bodyPr lIns="0" tIns="0" rIns="0" bIns="0"/>
          <a:lstStyle/>
          <a:p>
            <a:pPr>
              <a:lnSpc>
                <a:spcPct val="90000"/>
              </a:lnSpc>
            </a:pPr>
            <a:r>
              <a:rPr lang="en-US" sz="4800" b="1" dirty="0" smtClean="0">
                <a:solidFill>
                  <a:schemeClr val="bg1"/>
                </a:solidFill>
                <a:latin typeface="Calibri"/>
              </a:rPr>
              <a:t>About </a:t>
            </a:r>
            <a:r>
              <a:rPr lang="en-US" sz="4800" b="1" dirty="0" err="1" smtClean="0">
                <a:solidFill>
                  <a:schemeClr val="bg1"/>
                </a:solidFill>
                <a:latin typeface="Calibri"/>
              </a:rPr>
              <a:t>FileZilla</a:t>
            </a:r>
            <a:endParaRPr b="1" dirty="0">
              <a:solidFill>
                <a:schemeClr val="bg1"/>
              </a:solidFill>
            </a:endParaRPr>
          </a:p>
        </p:txBody>
      </p:sp>
      <p:sp>
        <p:nvSpPr>
          <p:cNvPr id="152" name="TextShape 2"/>
          <p:cNvSpPr txBox="1"/>
          <p:nvPr/>
        </p:nvSpPr>
        <p:spPr>
          <a:xfrm>
            <a:off x="380880" y="1143000"/>
            <a:ext cx="8381520" cy="5372100"/>
          </a:xfrm>
          <a:prstGeom prst="rect">
            <a:avLst/>
          </a:prstGeom>
        </p:spPr>
        <p:txBody>
          <a:bodyPr lIns="90000" tIns="45000" rIns="90000" bIns="45000"/>
          <a:lstStyle/>
          <a:p>
            <a:pPr>
              <a:lnSpc>
                <a:spcPct val="90000"/>
              </a:lnSpc>
            </a:pPr>
            <a:r>
              <a:rPr lang="en-US" sz="4000" dirty="0" smtClean="0">
                <a:solidFill>
                  <a:srgbClr val="000000"/>
                </a:solidFill>
                <a:latin typeface="Calibri"/>
              </a:rPr>
              <a:t>FileZilla is a tool for transferring files over a secure protocol from a client to a server via a Graphical User Interface (GUI).</a:t>
            </a:r>
          </a:p>
          <a:p>
            <a:pPr>
              <a:lnSpc>
                <a:spcPct val="90000"/>
              </a:lnSpc>
            </a:pPr>
            <a:endParaRPr lang="en-US" sz="4000" dirty="0">
              <a:solidFill>
                <a:srgbClr val="000000"/>
              </a:solidFill>
              <a:latin typeface="Calibri"/>
            </a:endParaRPr>
          </a:p>
          <a:p>
            <a:pPr>
              <a:lnSpc>
                <a:spcPct val="90000"/>
              </a:lnSpc>
            </a:pPr>
            <a:r>
              <a:rPr lang="en-US" sz="4000" dirty="0" smtClean="0">
                <a:solidFill>
                  <a:srgbClr val="000000"/>
                </a:solidFill>
                <a:latin typeface="Calibri"/>
              </a:rPr>
              <a:t>Download:</a:t>
            </a:r>
          </a:p>
          <a:p>
            <a:pPr lvl="1">
              <a:lnSpc>
                <a:spcPct val="90000"/>
              </a:lnSpc>
            </a:pPr>
            <a:r>
              <a:rPr lang="en-US" sz="4000" dirty="0">
                <a:hlinkClick r:id="rId3"/>
              </a:rPr>
              <a:t>https://</a:t>
            </a:r>
            <a:r>
              <a:rPr lang="en-US" sz="4000" dirty="0" smtClean="0">
                <a:hlinkClick r:id="rId3"/>
              </a:rPr>
              <a:t>filezilla-project.org/download.php?type=client</a:t>
            </a:r>
            <a:endParaRPr lang="en-US" sz="4000" dirty="0" smtClean="0"/>
          </a:p>
          <a:p>
            <a:pPr>
              <a:lnSpc>
                <a:spcPct val="90000"/>
              </a:lnSpc>
            </a:pPr>
            <a:endParaRPr lang="en-US" sz="4000" dirty="0" smtClean="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80880" y="94140"/>
            <a:ext cx="8381520" cy="705960"/>
          </a:xfrm>
          <a:prstGeom prst="rect">
            <a:avLst/>
          </a:prstGeom>
        </p:spPr>
        <p:txBody>
          <a:bodyPr lIns="0" tIns="0" rIns="0" bIns="0"/>
          <a:lstStyle/>
          <a:p>
            <a:pPr>
              <a:lnSpc>
                <a:spcPct val="90000"/>
              </a:lnSpc>
            </a:pPr>
            <a:r>
              <a:rPr lang="en-US" sz="4800" b="1" dirty="0" err="1" smtClean="0">
                <a:solidFill>
                  <a:schemeClr val="bg1"/>
                </a:solidFill>
                <a:latin typeface="Calibri"/>
              </a:rPr>
              <a:t>FileZilla</a:t>
            </a:r>
            <a:r>
              <a:rPr lang="en-US" sz="4800" b="1" dirty="0" smtClean="0">
                <a:solidFill>
                  <a:schemeClr val="bg1"/>
                </a:solidFill>
                <a:latin typeface="Calibri"/>
              </a:rPr>
              <a:t> Setup</a:t>
            </a:r>
            <a:endParaRPr b="1" dirty="0">
              <a:solidFill>
                <a:schemeClr val="bg1"/>
              </a:solidFill>
            </a:endParaRPr>
          </a:p>
        </p:txBody>
      </p:sp>
      <p:sp>
        <p:nvSpPr>
          <p:cNvPr id="152" name="TextShape 2"/>
          <p:cNvSpPr txBox="1"/>
          <p:nvPr/>
        </p:nvSpPr>
        <p:spPr>
          <a:xfrm>
            <a:off x="228600" y="1143000"/>
            <a:ext cx="2971800" cy="5372100"/>
          </a:xfrm>
          <a:prstGeom prst="rect">
            <a:avLst/>
          </a:prstGeom>
        </p:spPr>
        <p:txBody>
          <a:bodyPr lIns="90000" tIns="45000" rIns="90000" bIns="45000"/>
          <a:lstStyle/>
          <a:p>
            <a:pPr>
              <a:lnSpc>
                <a:spcPct val="90000"/>
              </a:lnSpc>
            </a:pPr>
            <a:r>
              <a:rPr lang="en-US" sz="2000" dirty="0" smtClean="0">
                <a:solidFill>
                  <a:srgbClr val="000000"/>
                </a:solidFill>
                <a:latin typeface="Calibri"/>
              </a:rPr>
              <a:t>My Sites:</a:t>
            </a:r>
          </a:p>
          <a:p>
            <a:pPr>
              <a:lnSpc>
                <a:spcPct val="90000"/>
              </a:lnSpc>
            </a:pPr>
            <a:r>
              <a:rPr lang="en-US" sz="2000" dirty="0" smtClean="0">
                <a:solidFill>
                  <a:srgbClr val="000000"/>
                </a:solidFill>
                <a:latin typeface="Calibri"/>
              </a:rPr>
              <a:t>Kirkwood Unix Server (</a:t>
            </a:r>
            <a:r>
              <a:rPr lang="en-US" sz="2000" dirty="0" err="1" smtClean="0">
                <a:solidFill>
                  <a:srgbClr val="000000"/>
                </a:solidFill>
                <a:latin typeface="Calibri"/>
              </a:rPr>
              <a:t>cecert</a:t>
            </a:r>
            <a:r>
              <a:rPr lang="en-US" sz="2000" dirty="0" smtClean="0">
                <a:solidFill>
                  <a:srgbClr val="000000"/>
                </a:solidFill>
                <a:latin typeface="Calibri"/>
              </a:rPr>
              <a:t>)</a:t>
            </a:r>
          </a:p>
          <a:p>
            <a:pPr>
              <a:lnSpc>
                <a:spcPct val="90000"/>
              </a:lnSpc>
            </a:pPr>
            <a:endParaRPr lang="en-US" sz="2000" dirty="0">
              <a:solidFill>
                <a:srgbClr val="000000"/>
              </a:solidFill>
              <a:latin typeface="Calibri"/>
            </a:endParaRPr>
          </a:p>
          <a:p>
            <a:pPr>
              <a:lnSpc>
                <a:spcPct val="90000"/>
              </a:lnSpc>
            </a:pPr>
            <a:r>
              <a:rPr lang="en-US" sz="2000" dirty="0" smtClean="0">
                <a:solidFill>
                  <a:srgbClr val="000000"/>
                </a:solidFill>
                <a:latin typeface="Calibri"/>
              </a:rPr>
              <a:t>Host: cecert.kirkwood.edu</a:t>
            </a:r>
          </a:p>
          <a:p>
            <a:pPr>
              <a:lnSpc>
                <a:spcPct val="90000"/>
              </a:lnSpc>
            </a:pPr>
            <a:endParaRPr lang="en-US" sz="2000" dirty="0">
              <a:solidFill>
                <a:srgbClr val="000000"/>
              </a:solidFill>
              <a:latin typeface="Calibri"/>
            </a:endParaRPr>
          </a:p>
          <a:p>
            <a:pPr>
              <a:lnSpc>
                <a:spcPct val="90000"/>
              </a:lnSpc>
            </a:pPr>
            <a:r>
              <a:rPr lang="en-US" sz="2000" dirty="0" smtClean="0">
                <a:solidFill>
                  <a:srgbClr val="000000"/>
                </a:solidFill>
                <a:latin typeface="Calibri"/>
              </a:rPr>
              <a:t>Protocol:</a:t>
            </a:r>
          </a:p>
          <a:p>
            <a:pPr>
              <a:lnSpc>
                <a:spcPct val="90000"/>
              </a:lnSpc>
            </a:pPr>
            <a:r>
              <a:rPr lang="en-US" sz="2000" dirty="0" smtClean="0">
                <a:solidFill>
                  <a:srgbClr val="000000"/>
                </a:solidFill>
                <a:latin typeface="Calibri"/>
              </a:rPr>
              <a:t>SFTP - SSH File Transfer</a:t>
            </a:r>
          </a:p>
          <a:p>
            <a:pPr>
              <a:lnSpc>
                <a:spcPct val="90000"/>
              </a:lnSpc>
            </a:pPr>
            <a:endParaRPr lang="en-US" sz="2000" dirty="0">
              <a:solidFill>
                <a:srgbClr val="000000"/>
              </a:solidFill>
              <a:latin typeface="Calibri"/>
            </a:endParaRPr>
          </a:p>
          <a:p>
            <a:pPr>
              <a:lnSpc>
                <a:spcPct val="90000"/>
              </a:lnSpc>
            </a:pPr>
            <a:r>
              <a:rPr lang="en-US" sz="2000" dirty="0" smtClean="0">
                <a:solidFill>
                  <a:srgbClr val="000000"/>
                </a:solidFill>
                <a:latin typeface="Calibri"/>
              </a:rPr>
              <a:t>Logon Type:</a:t>
            </a:r>
          </a:p>
          <a:p>
            <a:pPr>
              <a:lnSpc>
                <a:spcPct val="90000"/>
              </a:lnSpc>
            </a:pPr>
            <a:r>
              <a:rPr lang="en-US" sz="2000" dirty="0" smtClean="0">
                <a:solidFill>
                  <a:srgbClr val="000000"/>
                </a:solidFill>
                <a:latin typeface="Calibri"/>
              </a:rPr>
              <a:t>Ask for Password</a:t>
            </a:r>
          </a:p>
          <a:p>
            <a:pPr>
              <a:lnSpc>
                <a:spcPct val="90000"/>
              </a:lnSpc>
            </a:pPr>
            <a:endParaRPr lang="en-US" sz="2000" dirty="0" smtClean="0">
              <a:solidFill>
                <a:srgbClr val="000000"/>
              </a:solidFill>
              <a:latin typeface="Calibri"/>
            </a:endParaRPr>
          </a:p>
          <a:p>
            <a:pPr>
              <a:lnSpc>
                <a:spcPct val="90000"/>
              </a:lnSpc>
            </a:pPr>
            <a:r>
              <a:rPr lang="en-US" dirty="0" smtClean="0"/>
              <a:t>User: </a:t>
            </a:r>
            <a:r>
              <a:rPr lang="en-US" dirty="0" err="1" smtClean="0"/>
              <a:t>flast</a:t>
            </a:r>
            <a:endParaRPr lang="en-US" dirty="0" smtClean="0"/>
          </a:p>
          <a:p>
            <a:pPr>
              <a:lnSpc>
                <a:spcPct val="90000"/>
              </a:lnSpc>
            </a:pPr>
            <a:endParaRPr lang="en-US" dirty="0"/>
          </a:p>
          <a:p>
            <a:pPr>
              <a:lnSpc>
                <a:spcPct val="90000"/>
              </a:lnSpc>
            </a:pPr>
            <a:r>
              <a:rPr lang="en-US" dirty="0" smtClean="0"/>
              <a:t>Password:</a:t>
            </a:r>
          </a:p>
          <a:p>
            <a:pPr>
              <a:lnSpc>
                <a:spcPct val="90000"/>
              </a:lnSpc>
            </a:pPr>
            <a:r>
              <a:rPr lang="en-US" smtClean="0"/>
              <a:t>See Notes</a:t>
            </a:r>
            <a:endParaRPr dirty="0"/>
          </a:p>
        </p:txBody>
      </p:sp>
      <p:pic>
        <p:nvPicPr>
          <p:cNvPr id="7170" name="Picture 2"/>
          <p:cNvPicPr>
            <a:picLocks noChangeAspect="1" noChangeArrowheads="1"/>
          </p:cNvPicPr>
          <p:nvPr/>
        </p:nvPicPr>
        <p:blipFill>
          <a:blip r:embed="rId3" cstate="print"/>
          <a:srcRect/>
          <a:stretch>
            <a:fillRect/>
          </a:stretch>
        </p:blipFill>
        <p:spPr bwMode="auto">
          <a:xfrm>
            <a:off x="3371850" y="1028700"/>
            <a:ext cx="5543550" cy="4171950"/>
          </a:xfrm>
          <a:prstGeom prst="rect">
            <a:avLst/>
          </a:prstGeom>
          <a:noFill/>
          <a:ln w="9525">
            <a:noFill/>
            <a:miter lim="800000"/>
            <a:headEnd/>
            <a:tailEnd/>
          </a:ln>
          <a:effectLst>
            <a:outerShdw blurRad="63500" dist="88900" dir="2700000" algn="tl" rotWithShape="0">
              <a:prstClr val="black">
                <a:alpha val="40000"/>
              </a:prstClr>
            </a:outerShdw>
          </a:effectLst>
        </p:spPr>
      </p:pic>
      <p:pic>
        <p:nvPicPr>
          <p:cNvPr id="7171" name="Picture 3"/>
          <p:cNvPicPr>
            <a:picLocks noChangeAspect="1" noChangeArrowheads="1"/>
          </p:cNvPicPr>
          <p:nvPr/>
        </p:nvPicPr>
        <p:blipFill>
          <a:blip r:embed="rId4" cstate="print"/>
          <a:srcRect/>
          <a:stretch>
            <a:fillRect/>
          </a:stretch>
        </p:blipFill>
        <p:spPr bwMode="auto">
          <a:xfrm>
            <a:off x="2100262" y="4800600"/>
            <a:ext cx="2200275" cy="1924050"/>
          </a:xfrm>
          <a:prstGeom prst="rect">
            <a:avLst/>
          </a:prstGeom>
          <a:noFill/>
          <a:ln w="9525">
            <a:noFill/>
            <a:miter lim="800000"/>
            <a:headEnd/>
            <a:tailEnd/>
          </a:ln>
          <a:effectLst>
            <a:outerShdw blurRad="50800" dist="88900" dir="2700000" algn="tl" rotWithShape="0">
              <a:prstClr val="black">
                <a:alpha val="40000"/>
              </a:prstClr>
            </a:outerShdw>
          </a:effectLst>
        </p:spPr>
      </p:pic>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415</Words>
  <Application>Microsoft Office PowerPoint</Application>
  <PresentationFormat>On-screen Show (4:3)</PresentationFormat>
  <Paragraphs>48</Paragraphs>
  <Slides>3</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Arial</vt:lpstr>
      <vt:lpstr>Calibri</vt:lpstr>
      <vt:lpstr>DejaVu Sans</vt:lpstr>
      <vt:lpstr>StarSymbol</vt:lpstr>
      <vt:lpstr>Office Theme</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Fred</dc:creator>
  <cp:lastModifiedBy>McClurg, Fred R</cp:lastModifiedBy>
  <cp:revision>12</cp:revision>
  <dcterms:modified xsi:type="dcterms:W3CDTF">2016-02-27T22:09:39Z</dcterms:modified>
</cp:coreProperties>
</file>