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7"/>
  </p:notesMasterIdLst>
  <p:handoutMasterIdLst>
    <p:handoutMasterId r:id="rId8"/>
  </p:handoutMasterIdLst>
  <p:sldIdLst>
    <p:sldId id="264" r:id="rId4"/>
    <p:sldId id="25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4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Firebug: Firefox Plugin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EF860-B7A6-45AD-8D81-D0A8663DA8E8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3F1E7-00CB-4E98-A456-CE1B558A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175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Firebug: Firefox Plugin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73E1-7A87-4ABC-B67A-D86D479D4D3C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47CF-F75D-4D1F-A58E-4D703C8650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05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Firebug: Firefox Plugin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477CEB-D3A2-4943-918E-2FF9A008DF4A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Introduction to Web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6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Firebug: Firefox Plugin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3A2395-05B3-4FA1-8629-0D2565C7DD22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Introduction to Web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7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Firebug: Firefox Plugin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2E2EA-136F-4864-9545-8160357A55AD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Introduction to Web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1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lang="en-US" sz="4800" b="0" cap="none" spc="-150" dirty="0">
                <a:ln w="3175">
                  <a:solidFill>
                    <a:schemeClr val="bg2">
                      <a:lumMod val="75000"/>
                      <a:lumOff val="25000"/>
                      <a:alpha val="75000"/>
                    </a:schemeClr>
                  </a:solidFill>
                </a:ln>
                <a:gradFill flip="none" rotWithShape="1">
                  <a:gsLst>
                    <a:gs pos="0">
                      <a:schemeClr val="tx1"/>
                    </a:gs>
                    <a:gs pos="61000">
                      <a:schemeClr val="accent2">
                        <a:lumMod val="20000"/>
                        <a:lumOff val="80000"/>
                      </a:schemeClr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>
                  <a:outerShdw blurRad="114300" dir="2700000" algn="tl" rotWithShape="0">
                    <a:prstClr val="black">
                      <a:alpha val="51000"/>
                    </a:prstClr>
                  </a:outerShdw>
                </a:effectLst>
                <a:latin typeface="+mj-lt"/>
                <a:ea typeface="+mn-ea"/>
                <a:cs typeface="Arial" charset="0"/>
              </a:defRPr>
            </a:lvl1pPr>
          </a:lstStyle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-01055_Template_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-955675" y="1905000"/>
            <a:ext cx="10099675" cy="2281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lang="en-US" sz="12000" b="1" kern="1200" spc="-770" dirty="0" smtClean="0">
                <a:ln w="11430"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37000">
                      <a:schemeClr val="tx1"/>
                    </a:gs>
                    <a:gs pos="85000">
                      <a:srgbClr val="2D8499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-01055_Template_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-955675" y="1905000"/>
            <a:ext cx="10099675" cy="2281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lang="en-US" sz="12000" b="1" kern="1200" spc="-770" dirty="0" smtClean="0">
                <a:ln w="11430"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37000">
                      <a:schemeClr val="tx1"/>
                    </a:gs>
                    <a:gs pos="85000">
                      <a:srgbClr val="2D8499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solidFill>
              <a:schemeClr val="bg2">
                <a:lumMod val="75000"/>
                <a:lumOff val="25000"/>
                <a:alpha val="75000"/>
              </a:schemeClr>
            </a:solidFill>
          </a:ln>
          <a:gradFill flip="none" rotWithShape="1">
            <a:gsLst>
              <a:gs pos="0">
                <a:schemeClr val="tx1"/>
              </a:gs>
              <a:gs pos="61000">
                <a:schemeClr val="accent2">
                  <a:lumMod val="20000"/>
                  <a:lumOff val="80000"/>
                </a:schemeClr>
              </a:gs>
              <a:gs pos="86000">
                <a:schemeClr val="tx1"/>
              </a:gs>
            </a:gsLst>
            <a:lin ang="5400000" scaled="0"/>
            <a:tileRect/>
          </a:gradFill>
          <a:effectLst>
            <a:outerShdw blurRad="114300" dir="2700000" algn="tl" rotWithShape="0">
              <a:prstClr val="black">
                <a:alpha val="51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 defTabSz="10953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solidFill>
              <a:schemeClr val="bg2">
                <a:lumMod val="75000"/>
                <a:lumOff val="25000"/>
                <a:alpha val="75000"/>
              </a:schemeClr>
            </a:solidFill>
          </a:ln>
          <a:gradFill flip="none" rotWithShape="1">
            <a:gsLst>
              <a:gs pos="0">
                <a:schemeClr val="tx1"/>
              </a:gs>
              <a:gs pos="61000">
                <a:schemeClr val="accent2">
                  <a:lumMod val="20000"/>
                  <a:lumOff val="80000"/>
                </a:schemeClr>
              </a:gs>
              <a:gs pos="86000">
                <a:schemeClr val="tx1"/>
              </a:gs>
            </a:gsLst>
            <a:lin ang="5400000" scaled="0"/>
            <a:tileRect/>
          </a:gradFill>
          <a:effectLst>
            <a:outerShdw blurRad="114300" dir="2700000" algn="tl" rotWithShape="0">
              <a:prstClr val="black">
                <a:alpha val="51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b="1" dirty="0" smtClean="0"/>
              <a:t>Firefox 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1827212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/>
              <a:t>Web Programming Certificate</a:t>
            </a:r>
          </a:p>
          <a:p>
            <a:r>
              <a:rPr lang="en-US" dirty="0" smtClean="0"/>
              <a:t>Kirkwood Community College</a:t>
            </a:r>
          </a:p>
          <a:p>
            <a:r>
              <a:rPr lang="en-US" sz="2400" dirty="0" smtClean="0"/>
              <a:t>Fred R. McClurg</a:t>
            </a:r>
          </a:p>
          <a:p>
            <a:endParaRPr lang="en-US" sz="2400" dirty="0" smtClean="0"/>
          </a:p>
          <a:p>
            <a:pPr algn="ctr"/>
            <a:r>
              <a:rPr lang="en-US" sz="1800" dirty="0" smtClean="0"/>
              <a:t>© Copyright 2016, Fred McClurg, All Rights Reserved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295399" y="2209800"/>
            <a:ext cx="7116763" cy="1384994"/>
          </a:xfrm>
        </p:spPr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What is Firebug?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35024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Firebug is a Firefox plug-in </a:t>
            </a:r>
          </a:p>
          <a:p>
            <a:pPr lvl="1"/>
            <a:r>
              <a:rPr lang="en-US" sz="3600" dirty="0" smtClean="0"/>
              <a:t>Contains development tools</a:t>
            </a:r>
          </a:p>
          <a:p>
            <a:pPr lvl="1"/>
            <a:r>
              <a:rPr lang="en-US" sz="3600" dirty="0" smtClean="0"/>
              <a:t>Allows you to browse, edit and debug:</a:t>
            </a:r>
          </a:p>
          <a:p>
            <a:pPr lvl="2">
              <a:buSzPct val="60000"/>
              <a:buFont typeface="Wingdings" pitchFamily="2" charset="2"/>
              <a:buChar char="q"/>
            </a:pPr>
            <a:r>
              <a:rPr lang="en-US" sz="3200" dirty="0" smtClean="0"/>
              <a:t>CSS</a:t>
            </a:r>
          </a:p>
          <a:p>
            <a:pPr lvl="2">
              <a:buSzPct val="60000"/>
              <a:buFont typeface="Wingdings" pitchFamily="2" charset="2"/>
              <a:buChar char="q"/>
            </a:pPr>
            <a:r>
              <a:rPr lang="en-US" sz="3200" dirty="0" smtClean="0"/>
              <a:t>HTML</a:t>
            </a:r>
          </a:p>
          <a:p>
            <a:pPr lvl="2">
              <a:buSzPct val="60000"/>
              <a:buFont typeface="Wingdings" pitchFamily="2" charset="2"/>
              <a:buChar char="q"/>
            </a:pPr>
            <a:r>
              <a:rPr lang="en-US" sz="3200" dirty="0" smtClean="0"/>
              <a:t>JavaScript in any web page </a:t>
            </a:r>
            <a:endParaRPr lang="en-US" sz="3200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Where is Firebug?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35024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Download: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4000" dirty="0"/>
              <a:t>https://getfirebug.com/downloads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339391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tallic_Purple_Template_Segoe_TP10286765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ACFE1E-8DE6-4F77-ACD4-A3C24F67FF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89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1_Metallic_Purple_Template_Segoe_TP10286765</vt:lpstr>
      <vt:lpstr>White with Courier font for code slides</vt:lpstr>
      <vt:lpstr>Firefox Plugin</vt:lpstr>
      <vt:lpstr>What is Firebug?</vt:lpstr>
      <vt:lpstr>Where is Firebug?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slides (Metallic purple design)</dc:title>
  <dc:creator/>
  <cp:keywords/>
  <cp:lastModifiedBy>McClurg, Fred R</cp:lastModifiedBy>
  <cp:revision>12</cp:revision>
  <dcterms:modified xsi:type="dcterms:W3CDTF">2016-02-27T22:10:15Z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TC102867659990</vt:lpwstr>
  </property>
</Properties>
</file>