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D330"/>
    <a:srgbClr val="00CC00"/>
    <a:srgbClr val="0C7CD2"/>
    <a:srgbClr val="1F7EE7"/>
    <a:srgbClr val="AE1517"/>
    <a:srgbClr val="CC0000"/>
    <a:srgbClr val="758C3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6" autoAdjust="0"/>
    <p:restoredTop sz="94660"/>
  </p:normalViewPr>
  <p:slideViewPr>
    <p:cSldViewPr snapToObjects="1">
      <p:cViewPr varScale="1">
        <p:scale>
          <a:sx n="50" d="100"/>
          <a:sy n="50" d="100"/>
        </p:scale>
        <p:origin x="40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Gimp: GNU Image Manipulation Program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940D9-7214-4F7B-AAED-582FDF16565E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Introduction to Web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D6861-14CC-47C3-AEFC-A8C2B891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3550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Gimp: GNU Image Manipulation Program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C056E-BC20-4691-B5FA-661D6E23E621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Introduction to Web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56D7F-A252-4101-83B6-E713BA61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5124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Gimp: GNU Image Manipulation Program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F72346E-9FA6-4958-AFA5-C79041C43A31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Introduction to Web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AB56D7F-A252-4101-83B6-E713BA61B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6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56D7F-A252-4101-83B6-E713BA61B8E0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28F9882-357F-4018-B4D6-424F349A93AA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fr-FR" smtClean="0"/>
              <a:t>Gimp: GNU Image Manipulation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9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1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5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6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1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222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9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4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46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300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22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owerpointstyles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Text Box 27"/>
          <p:cNvSpPr txBox="1">
            <a:spLocks noChangeArrowheads="1"/>
          </p:cNvSpPr>
          <p:nvPr userDrawn="1"/>
        </p:nvSpPr>
        <p:spPr bwMode="auto">
          <a:xfrm>
            <a:off x="3348038" y="6237288"/>
            <a:ext cx="245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hlinkClick r:id="rId13"/>
              </a:rPr>
              <a:t>Powerpoint Templates</a:t>
            </a:r>
            <a:endParaRPr lang="fr-FR"/>
          </a:p>
        </p:txBody>
      </p:sp>
      <p:pic>
        <p:nvPicPr>
          <p:cNvPr id="1050" name="Picture 2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8479482" y="6309320"/>
            <a:ext cx="4981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fld id="{4DA77928-8B84-874D-9E8D-D1A5525AB5EC}" type="slidenum">
              <a:rPr lang="fr-FR" sz="2000" b="1" smtClean="0">
                <a:solidFill>
                  <a:schemeClr val="tx1"/>
                </a:solidFill>
              </a:rPr>
              <a:pPr algn="r"/>
              <a:t>‹#›</a:t>
            </a:fld>
            <a:endParaRPr lang="fr-FR" sz="2000" b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pointstyle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3348038" y="6237288"/>
            <a:ext cx="245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>
                <a:hlinkClick r:id="rId3"/>
              </a:rPr>
              <a:t>Powerpoint Templates</a:t>
            </a:r>
            <a:endParaRPr lang="fr-FR"/>
          </a:p>
        </p:txBody>
      </p:sp>
      <p:pic>
        <p:nvPicPr>
          <p:cNvPr id="2069" name="Picture 21" descr="fez 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95288" y="332656"/>
            <a:ext cx="6877050" cy="276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0" tIns="180000" rIns="180000" bIns="180000">
            <a:spAutoFit/>
          </a:bodyPr>
          <a:lstStyle/>
          <a:p>
            <a:r>
              <a:rPr lang="fr-FR" sz="4400" b="1" dirty="0" smtClean="0">
                <a:latin typeface="Verdana" charset="0"/>
              </a:rPr>
              <a:t>GIMP</a:t>
            </a:r>
            <a:endParaRPr lang="fr-FR" sz="4400" b="1" dirty="0">
              <a:latin typeface="Verdana" charset="0"/>
            </a:endParaRPr>
          </a:p>
          <a:p>
            <a:r>
              <a:rPr lang="fr-FR" sz="2800" b="1" i="1" dirty="0" smtClean="0">
                <a:latin typeface="Verdana" charset="0"/>
              </a:rPr>
              <a:t/>
            </a:r>
            <a:br>
              <a:rPr lang="fr-FR" sz="2800" b="1" i="1" dirty="0" smtClean="0">
                <a:latin typeface="Verdana" charset="0"/>
              </a:rPr>
            </a:br>
            <a:r>
              <a:rPr lang="fr-FR" sz="2800" b="1" i="1" dirty="0" smtClean="0">
                <a:latin typeface="Verdana" charset="0"/>
              </a:rPr>
              <a:t>GNU Image</a:t>
            </a:r>
            <a:br>
              <a:rPr lang="fr-FR" sz="2800" b="1" i="1" dirty="0" smtClean="0">
                <a:latin typeface="Verdana" charset="0"/>
              </a:rPr>
            </a:br>
            <a:r>
              <a:rPr lang="fr-FR" sz="2800" b="1" i="1" dirty="0" smtClean="0">
                <a:latin typeface="Verdana" charset="0"/>
              </a:rPr>
              <a:t>Manipulation</a:t>
            </a:r>
          </a:p>
          <a:p>
            <a:r>
              <a:rPr lang="fr-FR" sz="2800" b="1" i="1" dirty="0" smtClean="0">
                <a:latin typeface="Verdana" charset="0"/>
              </a:rPr>
              <a:t>Program</a:t>
            </a:r>
            <a:endParaRPr lang="fr-FR" sz="2800" i="1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19150" y="6165304"/>
            <a:ext cx="75057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6336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200" b="1" dirty="0">
                <a:solidFill>
                  <a:schemeClr val="tx1"/>
                </a:solidFill>
                <a:latin typeface="DejaVu Sans" charset="0"/>
                <a:cs typeface="Arial Unicode MS" charset="0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DejaVu Sans" charset="0"/>
                <a:cs typeface="Arial Unicode MS" charset="0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DejaVu Sans" charset="0"/>
                <a:cs typeface="Arial Unicode MS" charset="0"/>
              </a:rPr>
              <a:t>Fred McClurg   All Rights Reserved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3568" y="3333745"/>
            <a:ext cx="5365452" cy="2687543"/>
          </a:xfrm>
          <a:noFill/>
        </p:spPr>
        <p:txBody>
          <a:bodyPr wrap="square" lIns="0" tIns="28080" rIns="0" bIns="0" anchor="ctr">
            <a:spAutoFit/>
          </a:bodyPr>
          <a:lstStyle/>
          <a:p>
            <a:pPr indent="-3254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b="1" dirty="0" smtClean="0">
                <a:latin typeface="DejaVu Sans" charset="0"/>
                <a:cs typeface="DejaVu Sans" charset="0"/>
              </a:rPr>
              <a:t>Introduction to Web</a:t>
            </a:r>
            <a:br>
              <a:rPr lang="en-US" b="1" dirty="0" smtClean="0">
                <a:latin typeface="DejaVu Sans" charset="0"/>
                <a:cs typeface="DejaVu Sans" charset="0"/>
              </a:rPr>
            </a:br>
            <a:r>
              <a:rPr lang="en-US" b="1" dirty="0" smtClean="0">
                <a:latin typeface="DejaVu Sans" charset="0"/>
                <a:cs typeface="DejaVu Sans" charset="0"/>
              </a:rPr>
              <a:t>Programming</a:t>
            </a:r>
            <a:endParaRPr lang="en-US" b="1" dirty="0">
              <a:latin typeface="DejaVu Sans" charset="0"/>
              <a:cs typeface="DejaVu Sans" charset="0"/>
            </a:endParaRPr>
          </a:p>
          <a:p>
            <a:pPr indent="-3254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 smtClean="0">
              <a:latin typeface="DejaVu Sans" charset="0"/>
              <a:cs typeface="DejaVu Sans" charset="0"/>
            </a:endParaRPr>
          </a:p>
          <a:p>
            <a:pPr indent="-3254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>
                <a:latin typeface="DejaVu Sans" charset="0"/>
                <a:cs typeface="DejaVu Sans" charset="0"/>
              </a:rPr>
              <a:t>Kirkwood </a:t>
            </a:r>
            <a:r>
              <a:rPr lang="en-US" dirty="0">
                <a:latin typeface="DejaVu Sans" charset="0"/>
                <a:cs typeface="DejaVu Sans" charset="0"/>
              </a:rPr>
              <a:t>Continuing </a:t>
            </a:r>
            <a:r>
              <a:rPr lang="en-US" dirty="0" smtClean="0">
                <a:latin typeface="DejaVu Sans" charset="0"/>
                <a:cs typeface="DejaVu Sans" charset="0"/>
              </a:rPr>
              <a:t>Education</a:t>
            </a:r>
            <a:endParaRPr lang="en-US" dirty="0">
              <a:latin typeface="DejaVu Sans" charset="0"/>
              <a:cs typeface="DejaVu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GNU Image Manipulation Program (GIMP)</a:t>
            </a:r>
          </a:p>
          <a:p>
            <a:r>
              <a:rPr lang="en-US" dirty="0" smtClean="0"/>
              <a:t>Open Source Software</a:t>
            </a:r>
          </a:p>
          <a:p>
            <a:r>
              <a:rPr lang="en-US" dirty="0" smtClean="0"/>
              <a:t>Available for many Operating Systems</a:t>
            </a:r>
          </a:p>
          <a:p>
            <a:pPr marL="915988" lvl="1" indent="-454025">
              <a:buFont typeface="Wingdings" charset="2"/>
              <a:buChar char="v"/>
            </a:pPr>
            <a:r>
              <a:rPr lang="en-US" dirty="0" smtClean="0"/>
              <a:t>GNU/Linux (i386, PPC)</a:t>
            </a:r>
          </a:p>
          <a:p>
            <a:pPr marL="915988" lvl="1" indent="-454025">
              <a:buFont typeface="Wingdings" charset="2"/>
              <a:buChar char="v"/>
            </a:pPr>
            <a:r>
              <a:rPr lang="en-US" dirty="0" smtClean="0"/>
              <a:t>Microsoft Windows (XP, Vista)</a:t>
            </a:r>
          </a:p>
          <a:p>
            <a:pPr marL="915988" lvl="1" indent="-454025">
              <a:buFont typeface="Wingdings" charset="2"/>
              <a:buChar char="v"/>
            </a:pPr>
            <a:r>
              <a:rPr lang="en-US" dirty="0" smtClean="0"/>
              <a:t>Mac OS X</a:t>
            </a:r>
          </a:p>
          <a:p>
            <a:pPr marL="915988" lvl="1" indent="-454025">
              <a:buFont typeface="Wingdings" charset="2"/>
              <a:buChar char="v"/>
            </a:pPr>
            <a:r>
              <a:rPr lang="en-US" dirty="0" smtClean="0"/>
              <a:t>Sun </a:t>
            </a:r>
            <a:r>
              <a:rPr lang="en-US" dirty="0" err="1" smtClean="0"/>
              <a:t>OpenSolaris</a:t>
            </a:r>
            <a:endParaRPr lang="en-US" dirty="0" smtClean="0"/>
          </a:p>
          <a:p>
            <a:pPr marL="915988" lvl="1" indent="-454025">
              <a:buFont typeface="Wingdings" charset="2"/>
              <a:buChar char="v"/>
            </a:pPr>
            <a:r>
              <a:rPr lang="en-US" dirty="0" smtClean="0"/>
              <a:t>FreeBSD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GIMP?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Digital Retouching</a:t>
            </a:r>
          </a:p>
          <a:p>
            <a:r>
              <a:rPr lang="en-US" sz="3600" dirty="0" smtClean="0"/>
              <a:t>Image Composition</a:t>
            </a:r>
          </a:p>
          <a:p>
            <a:r>
              <a:rPr lang="en-US" sz="3600" dirty="0" smtClean="0"/>
              <a:t>Supports many file formats</a:t>
            </a:r>
          </a:p>
          <a:p>
            <a:r>
              <a:rPr lang="en-US" sz="3600" dirty="0" smtClean="0"/>
              <a:t>Image format conversion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GIMP General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500" b="1" dirty="0" smtClean="0"/>
              <a:t>Painting </a:t>
            </a:r>
          </a:p>
          <a:p>
            <a:pPr lvl="1">
              <a:buFont typeface="Wingdings" charset="2"/>
              <a:buChar char="ü"/>
            </a:pPr>
            <a:r>
              <a:rPr lang="en-US" sz="1500" dirty="0" smtClean="0"/>
              <a:t>Painting Tools (brush, pencil, airbrush, clone, etc.)</a:t>
            </a:r>
          </a:p>
          <a:p>
            <a:pPr lvl="1">
              <a:buFont typeface="Wingdings" charset="2"/>
              <a:buChar char="ü"/>
            </a:pPr>
            <a:r>
              <a:rPr lang="en-US" sz="1500" dirty="0" smtClean="0"/>
              <a:t>Gradient editor and blend tool</a:t>
            </a:r>
          </a:p>
          <a:p>
            <a:r>
              <a:rPr lang="en-US" sz="1500" b="1" dirty="0" smtClean="0"/>
              <a:t>Advanced Manipulation </a:t>
            </a:r>
          </a:p>
          <a:p>
            <a:pPr lvl="1">
              <a:buFont typeface="Wingdings" charset="2"/>
              <a:buChar char="ü"/>
            </a:pPr>
            <a:r>
              <a:rPr lang="en-US" sz="1500" dirty="0" smtClean="0"/>
              <a:t>Full alpha channel (transparency) support</a:t>
            </a:r>
          </a:p>
          <a:p>
            <a:pPr lvl="1">
              <a:buFont typeface="Wingdings" charset="2"/>
              <a:buChar char="ü"/>
            </a:pPr>
            <a:r>
              <a:rPr lang="en-US" sz="1500" dirty="0" smtClean="0"/>
              <a:t>Multiple Layers</a:t>
            </a:r>
          </a:p>
          <a:p>
            <a:pPr lvl="1">
              <a:buFont typeface="Wingdings" charset="2"/>
              <a:buChar char="ü"/>
            </a:pPr>
            <a:r>
              <a:rPr lang="en-US" sz="1500" dirty="0" smtClean="0"/>
              <a:t>Multiple Undo/Redo</a:t>
            </a:r>
          </a:p>
          <a:p>
            <a:pPr lvl="1">
              <a:buFont typeface="Wingdings" charset="2"/>
              <a:buChar char="ü"/>
            </a:pPr>
            <a:r>
              <a:rPr lang="en-US" sz="1500" dirty="0" smtClean="0"/>
              <a:t>Transformation tools (rotate, scale, shear and flip)</a:t>
            </a:r>
          </a:p>
          <a:p>
            <a:pPr lvl="1">
              <a:buFont typeface="Wingdings" charset="2"/>
              <a:buChar char="ü"/>
            </a:pPr>
            <a:r>
              <a:rPr lang="en-US" sz="1500" dirty="0" smtClean="0"/>
              <a:t>Selection tools (rectangle, ellipse, free, fuzzy)</a:t>
            </a:r>
          </a:p>
          <a:p>
            <a:r>
              <a:rPr lang="en-US" sz="1500" b="1" dirty="0" smtClean="0"/>
              <a:t>Extensible </a:t>
            </a:r>
          </a:p>
          <a:p>
            <a:pPr lvl="1">
              <a:buFont typeface="Wingdings" charset="2"/>
              <a:buChar char="ü"/>
            </a:pPr>
            <a:r>
              <a:rPr lang="en-US" sz="1500" dirty="0" smtClean="0"/>
              <a:t>Over 100 plug-ins already available</a:t>
            </a:r>
          </a:p>
          <a:p>
            <a:r>
              <a:rPr lang="en-US" sz="1500" b="1" dirty="0" smtClean="0"/>
              <a:t>Animation </a:t>
            </a:r>
          </a:p>
          <a:p>
            <a:pPr lvl="1">
              <a:buFont typeface="Wingdings" charset="2"/>
              <a:buChar char="ü"/>
            </a:pPr>
            <a:r>
              <a:rPr lang="en-US" sz="1500" dirty="0" smtClean="0"/>
              <a:t>Load and save animations in a convenient frame-as-layer format</a:t>
            </a:r>
          </a:p>
          <a:p>
            <a:r>
              <a:rPr lang="en-US" sz="1500" b="1" dirty="0" smtClean="0"/>
              <a:t>File Handling </a:t>
            </a:r>
          </a:p>
          <a:p>
            <a:pPr lvl="1">
              <a:buFont typeface="Wingdings" charset="2"/>
              <a:buChar char="ü"/>
            </a:pPr>
            <a:r>
              <a:rPr lang="en-US" sz="1500" dirty="0" smtClean="0"/>
              <a:t>Many file formats (bmp, gif, jpeg, </a:t>
            </a:r>
            <a:r>
              <a:rPr lang="en-US" sz="1500" dirty="0" err="1" smtClean="0"/>
              <a:t>mng</a:t>
            </a:r>
            <a:r>
              <a:rPr lang="en-US" sz="1500" dirty="0" smtClean="0"/>
              <a:t>, </a:t>
            </a:r>
            <a:r>
              <a:rPr lang="en-US" sz="1500" dirty="0" err="1" smtClean="0"/>
              <a:t>pcx</a:t>
            </a:r>
            <a:r>
              <a:rPr lang="en-US" sz="1500" dirty="0" smtClean="0"/>
              <a:t>, </a:t>
            </a:r>
            <a:r>
              <a:rPr lang="en-US" sz="1500" dirty="0" err="1" smtClean="0"/>
              <a:t>pdf</a:t>
            </a:r>
            <a:r>
              <a:rPr lang="en-US" sz="1500" dirty="0" smtClean="0"/>
              <a:t>, </a:t>
            </a:r>
            <a:r>
              <a:rPr lang="en-US" sz="1500" dirty="0" err="1" smtClean="0"/>
              <a:t>png</a:t>
            </a:r>
            <a:r>
              <a:rPr lang="en-US" sz="1500" dirty="0" smtClean="0"/>
              <a:t>, </a:t>
            </a:r>
            <a:r>
              <a:rPr lang="en-US" sz="1500" dirty="0" err="1" smtClean="0"/>
              <a:t>ps</a:t>
            </a:r>
            <a:r>
              <a:rPr lang="en-US" sz="1500" dirty="0" smtClean="0"/>
              <a:t>, </a:t>
            </a:r>
            <a:r>
              <a:rPr lang="en-US" sz="1500" dirty="0" err="1" smtClean="0"/>
              <a:t>psd</a:t>
            </a:r>
            <a:r>
              <a:rPr lang="en-US" sz="1500" dirty="0" smtClean="0"/>
              <a:t>, </a:t>
            </a:r>
            <a:r>
              <a:rPr lang="en-US" sz="1500" dirty="0" err="1" smtClean="0"/>
              <a:t>svg</a:t>
            </a:r>
            <a:r>
              <a:rPr lang="en-US" sz="1500" dirty="0" smtClean="0"/>
              <a:t>, tiff, </a:t>
            </a:r>
            <a:r>
              <a:rPr lang="en-US" sz="1500" dirty="0" err="1" smtClean="0"/>
              <a:t>tga</a:t>
            </a:r>
            <a:r>
              <a:rPr lang="en-US" sz="1500" dirty="0" smtClean="0"/>
              <a:t>, </a:t>
            </a:r>
            <a:r>
              <a:rPr lang="en-US" sz="1500" dirty="0" err="1" smtClean="0"/>
              <a:t>xpm</a:t>
            </a:r>
            <a:r>
              <a:rPr lang="en-US" sz="1500" dirty="0" smtClean="0"/>
              <a:t>, etc.)</a:t>
            </a:r>
          </a:p>
          <a:p>
            <a:pPr lvl="1">
              <a:buFont typeface="Wingdings" charset="2"/>
              <a:buChar char="ü"/>
            </a:pPr>
            <a:r>
              <a:rPr lang="en-US" sz="1500" dirty="0" smtClean="0"/>
              <a:t>Load, display, convert, save to multiple file formats</a:t>
            </a:r>
          </a:p>
          <a:p>
            <a:pPr lvl="1">
              <a:buFont typeface="Wingdings" charset="2"/>
              <a:buChar char="ü"/>
            </a:pPr>
            <a:r>
              <a:rPr lang="en-US" sz="1500" dirty="0" smtClean="0"/>
              <a:t>SVG path import/export</a:t>
            </a:r>
          </a:p>
          <a:p>
            <a:r>
              <a:rPr lang="en-US" sz="1500" b="1" dirty="0" smtClean="0"/>
              <a:t>Much, much more!</a:t>
            </a:r>
            <a:endParaRPr lang="en-US" sz="15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GIMP Specific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5776664"/>
            <a:ext cx="2016224" cy="82068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3600" dirty="0" smtClean="0"/>
              <a:t>Toolbox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GIMP Snapshots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69234"/>
            <a:ext cx="3496444" cy="512811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292080" y="1412776"/>
            <a:ext cx="3429000" cy="3686696"/>
            <a:chOff x="432617" y="2752328"/>
            <a:chExt cx="3429000" cy="36866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617" y="3645024"/>
              <a:ext cx="3429000" cy="2794000"/>
            </a:xfrm>
            <a:prstGeom prst="rect">
              <a:avLst/>
            </a:prstGeom>
          </p:spPr>
        </p:pic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9552" y="2752328"/>
              <a:ext cx="3168352" cy="820688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3600" dirty="0" smtClean="0"/>
                <a:t>Layers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477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Download GIMP at the following:</a:t>
            </a:r>
          </a:p>
          <a:p>
            <a:pPr marL="857250" lvl="2" indent="0">
              <a:buNone/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www.gimp.org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/downloads/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GIMP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233</Words>
  <Application>Microsoft Office PowerPoint</Application>
  <PresentationFormat>On-screen Show (4:3)</PresentationFormat>
  <Paragraphs>55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Unicode MS</vt:lpstr>
      <vt:lpstr>ＭＳ Ｐゴシック</vt:lpstr>
      <vt:lpstr>Arial</vt:lpstr>
      <vt:lpstr>Calibri</vt:lpstr>
      <vt:lpstr>DejaVu Sans</vt:lpstr>
      <vt:lpstr>Verdana</vt:lpstr>
      <vt:lpstr>Wingdings</vt:lpstr>
      <vt:lpstr>Modèle par défaut</vt:lpstr>
      <vt:lpstr>PowerPoint Presentation</vt:lpstr>
      <vt:lpstr>What is GIMP?</vt:lpstr>
      <vt:lpstr>GIMP General Capabilities</vt:lpstr>
      <vt:lpstr>GIMP Specific Features</vt:lpstr>
      <vt:lpstr>GIMP Snapshots</vt:lpstr>
      <vt:lpstr>Installing GIMP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Cubes</dc:title>
  <dc:creator>www.powerpointstyles.com</dc:creator>
  <dc:description>Image credit to Michal Marcol / FreeDigitalPhotos.net </dc:description>
  <cp:lastModifiedBy>McClurg, Fred R</cp:lastModifiedBy>
  <cp:revision>49</cp:revision>
  <dcterms:created xsi:type="dcterms:W3CDTF">2009-03-23T15:23:24Z</dcterms:created>
  <dcterms:modified xsi:type="dcterms:W3CDTF">2016-02-27T22:10:52Z</dcterms:modified>
</cp:coreProperties>
</file>