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1"/>
  </p:notesMasterIdLst>
  <p:handoutMasterIdLst>
    <p:handoutMasterId r:id="rId12"/>
  </p:handoutMasterIdLst>
  <p:sldIdLst>
    <p:sldId id="256" r:id="rId3"/>
    <p:sldId id="257" r:id="rId4"/>
    <p:sldId id="268" r:id="rId5"/>
    <p:sldId id="269" r:id="rId6"/>
    <p:sldId id="271" r:id="rId7"/>
    <p:sldId id="258" r:id="rId8"/>
    <p:sldId id="272" r:id="rId9"/>
    <p:sldId id="27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8" d="100"/>
          <a:sy n="48" d="100"/>
        </p:scale>
        <p:origin x="36" y="320"/>
      </p:cViewPr>
      <p:guideLst>
        <p:guide orient="horz" pos="2160"/>
        <p:guide pos="2880"/>
      </p:guideLst>
    </p:cSldViewPr>
  </p:slideViewPr>
  <p:notesTextViewPr>
    <p:cViewPr>
      <p:scale>
        <a:sx n="100" d="100"/>
        <a:sy n="100" d="100"/>
      </p:scale>
      <p:origin x="0" y="0"/>
    </p:cViewPr>
  </p:notesTextViewPr>
  <p:notesViewPr>
    <p:cSldViewPr showGuides="1">
      <p:cViewPr varScale="1">
        <p:scale>
          <a:sx n="82" d="100"/>
          <a:sy n="82" d="100"/>
        </p:scale>
        <p:origin x="-316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puTTY: ssh client</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62965FC-6820-43C9-ADDB-815A657D6A23}" type="datetime1">
              <a:rPr lang="en-US" smtClean="0"/>
              <a:t>2/27/2016</a:t>
            </a:fld>
            <a:endParaRPr lang="en-US"/>
          </a:p>
        </p:txBody>
      </p:sp>
      <p:sp>
        <p:nvSpPr>
          <p:cNvPr id="4" name="Footer Placeholder 3"/>
          <p:cNvSpPr>
            <a:spLocks noGrp="1"/>
          </p:cNvSpPr>
          <p:nvPr>
            <p:ph type="ftr" sz="quarter" idx="2"/>
          </p:nvPr>
        </p:nvSpPr>
        <p:spPr>
          <a:xfrm>
            <a:off x="0" y="8685213"/>
            <a:ext cx="3581400" cy="457200"/>
          </a:xfrm>
          <a:prstGeom prst="rect">
            <a:avLst/>
          </a:prstGeom>
        </p:spPr>
        <p:txBody>
          <a:bodyPr vert="horz" lIns="91440" tIns="45720" rIns="91440" bIns="45720" rtlCol="0" anchor="b"/>
          <a:lstStyle>
            <a:lvl1pPr algn="l">
              <a:defRPr sz="1200"/>
            </a:lvl1pPr>
          </a:lstStyle>
          <a:p>
            <a:r>
              <a:rPr lang="en-US" smtClean="0"/>
              <a:t>Introduction to Web Programming</a:t>
            </a: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807F250-34BA-47FE-A513-78A7BB0E1625}" type="slidenum">
              <a:rPr lang="en-US" smtClean="0"/>
              <a:t>‹#›</a:t>
            </a:fld>
            <a:endParaRPr lang="en-US"/>
          </a:p>
        </p:txBody>
      </p:sp>
    </p:spTree>
    <p:extLst>
      <p:ext uri="{BB962C8B-B14F-4D97-AF65-F5344CB8AC3E}">
        <p14:creationId xmlns:p14="http://schemas.microsoft.com/office/powerpoint/2010/main" val="3000578501"/>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0" name="PlaceHolder 1"/>
          <p:cNvSpPr>
            <a:spLocks noGrp="1"/>
          </p:cNvSpPr>
          <p:nvPr>
            <p:ph type="body"/>
          </p:nvPr>
        </p:nvSpPr>
        <p:spPr>
          <a:xfrm>
            <a:off x="777240" y="4777560"/>
            <a:ext cx="6217560" cy="4525920"/>
          </a:xfrm>
          <a:prstGeom prst="rect">
            <a:avLst/>
          </a:prstGeom>
        </p:spPr>
        <p:txBody>
          <a:bodyPr wrap="none" lIns="0" tIns="0" rIns="0" bIns="0"/>
          <a:lstStyle/>
          <a:p>
            <a:r>
              <a:rPr lang="en-US"/>
              <a:t>Click to edit the notes format</a:t>
            </a:r>
            <a:endParaRPr/>
          </a:p>
        </p:txBody>
      </p:sp>
      <p:sp>
        <p:nvSpPr>
          <p:cNvPr id="141" name="PlaceHolder 2"/>
          <p:cNvSpPr>
            <a:spLocks noGrp="1"/>
          </p:cNvSpPr>
          <p:nvPr>
            <p:ph type="hdr"/>
          </p:nvPr>
        </p:nvSpPr>
        <p:spPr>
          <a:xfrm>
            <a:off x="0" y="0"/>
            <a:ext cx="3372840" cy="502560"/>
          </a:xfrm>
          <a:prstGeom prst="rect">
            <a:avLst/>
          </a:prstGeom>
        </p:spPr>
        <p:txBody>
          <a:bodyPr wrap="none" lIns="0" tIns="0" rIns="0" bIns="0"/>
          <a:lstStyle/>
          <a:p>
            <a:r>
              <a:rPr lang="en-US" smtClean="0"/>
              <a:t>puTTY: ssh client</a:t>
            </a:r>
            <a:endParaRPr/>
          </a:p>
        </p:txBody>
      </p:sp>
      <p:sp>
        <p:nvSpPr>
          <p:cNvPr id="142" name="PlaceHolder 3"/>
          <p:cNvSpPr>
            <a:spLocks noGrp="1"/>
          </p:cNvSpPr>
          <p:nvPr>
            <p:ph type="dt"/>
          </p:nvPr>
        </p:nvSpPr>
        <p:spPr>
          <a:xfrm>
            <a:off x="4399200" y="0"/>
            <a:ext cx="3372840" cy="502560"/>
          </a:xfrm>
          <a:prstGeom prst="rect">
            <a:avLst/>
          </a:prstGeom>
        </p:spPr>
        <p:txBody>
          <a:bodyPr wrap="none" lIns="0" tIns="0" rIns="0" bIns="0"/>
          <a:lstStyle/>
          <a:p>
            <a:pPr algn="r"/>
            <a:fld id="{8C4D8064-2EB9-437B-B1DA-1F3FBBF7B75C}" type="datetime1">
              <a:rPr lang="en-US" smtClean="0"/>
              <a:t>2/27/2016</a:t>
            </a:fld>
            <a:endParaRPr/>
          </a:p>
        </p:txBody>
      </p:sp>
      <p:sp>
        <p:nvSpPr>
          <p:cNvPr id="143" name="PlaceHolder 4"/>
          <p:cNvSpPr>
            <a:spLocks noGrp="1"/>
          </p:cNvSpPr>
          <p:nvPr>
            <p:ph type="ftr"/>
          </p:nvPr>
        </p:nvSpPr>
        <p:spPr>
          <a:xfrm>
            <a:off x="0" y="9555480"/>
            <a:ext cx="3372840" cy="502560"/>
          </a:xfrm>
          <a:prstGeom prst="rect">
            <a:avLst/>
          </a:prstGeom>
        </p:spPr>
        <p:txBody>
          <a:bodyPr wrap="none" lIns="0" tIns="0" rIns="0" bIns="0" anchor="b"/>
          <a:lstStyle/>
          <a:p>
            <a:r>
              <a:rPr lang="en-US" smtClean="0"/>
              <a:t>Introduction to Web Programming</a:t>
            </a:r>
            <a:endParaRPr dirty="0"/>
          </a:p>
        </p:txBody>
      </p:sp>
      <p:sp>
        <p:nvSpPr>
          <p:cNvPr id="144" name="PlaceHolder 5"/>
          <p:cNvSpPr>
            <a:spLocks noGrp="1"/>
          </p:cNvSpPr>
          <p:nvPr>
            <p:ph type="sldNum"/>
          </p:nvPr>
        </p:nvSpPr>
        <p:spPr>
          <a:xfrm>
            <a:off x="4399200" y="9555480"/>
            <a:ext cx="3372840" cy="502560"/>
          </a:xfrm>
          <a:prstGeom prst="rect">
            <a:avLst/>
          </a:prstGeom>
        </p:spPr>
        <p:txBody>
          <a:bodyPr wrap="none" lIns="0" tIns="0" rIns="0" bIns="0" anchor="b"/>
          <a:lstStyle/>
          <a:p>
            <a:pPr algn="r"/>
            <a:fld id="{C1B11161-41A1-4131-A191-11C121815131}" type="slidenum">
              <a:rPr lang="en-US"/>
              <a:pPr algn="r"/>
              <a:t>‹#›</a:t>
            </a:fld>
            <a:endParaRPr/>
          </a:p>
        </p:txBody>
      </p:sp>
    </p:spTree>
    <p:extLst>
      <p:ext uri="{BB962C8B-B14F-4D97-AF65-F5344CB8AC3E}">
        <p14:creationId xmlns:p14="http://schemas.microsoft.com/office/powerpoint/2010/main" val="177930398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PlaceHolder 1"/>
          <p:cNvSpPr>
            <a:spLocks noGrp="1"/>
          </p:cNvSpPr>
          <p:nvPr>
            <p:ph type="body"/>
          </p:nvPr>
        </p:nvSpPr>
        <p:spPr>
          <a:xfrm>
            <a:off x="0" y="0"/>
            <a:ext cx="360" cy="360"/>
          </a:xfrm>
          <a:prstGeom prst="rect">
            <a:avLst/>
          </a:prstGeom>
        </p:spPr>
        <p:txBody>
          <a:bodyPr lIns="90000" tIns="45000" rIns="90000" bIns="45000"/>
          <a:lstStyle/>
          <a:p>
            <a:endParaRPr/>
          </a:p>
        </p:txBody>
      </p:sp>
      <p:sp>
        <p:nvSpPr>
          <p:cNvPr id="179" name="TextShape 2"/>
          <p:cNvSpPr txBox="1"/>
          <p:nvPr/>
        </p:nvSpPr>
        <p:spPr>
          <a:xfrm>
            <a:off x="0" y="0"/>
            <a:ext cx="360" cy="360"/>
          </a:xfrm>
          <a:prstGeom prst="rect">
            <a:avLst/>
          </a:prstGeom>
        </p:spPr>
        <p:txBody>
          <a:bodyPr lIns="90000" tIns="45000" rIns="90000" bIns="45000"/>
          <a:lstStyle/>
          <a:p>
            <a:endParaRPr/>
          </a:p>
        </p:txBody>
      </p:sp>
      <p:sp>
        <p:nvSpPr>
          <p:cNvPr id="180" name="TextShape 3"/>
          <p:cNvSpPr txBox="1"/>
          <p:nvPr/>
        </p:nvSpPr>
        <p:spPr>
          <a:xfrm>
            <a:off x="0" y="0"/>
            <a:ext cx="360" cy="360"/>
          </a:xfrm>
          <a:prstGeom prst="rect">
            <a:avLst/>
          </a:prstGeom>
        </p:spPr>
        <p:txBody>
          <a:bodyPr lIns="90000" tIns="45000" rIns="90000" bIns="45000"/>
          <a:lstStyle/>
          <a:p>
            <a:r>
              <a:rPr lang="en-US">
                <a:solidFill>
                  <a:srgbClr val="000000"/>
                </a:solidFill>
                <a:latin typeface="+mn-lt"/>
                <a:ea typeface="+mn-ea"/>
              </a:rPr>
              <a:t>8/16/12 09:29:19 AM</a:t>
            </a:r>
            <a:endParaRPr/>
          </a:p>
        </p:txBody>
      </p:sp>
      <p:sp>
        <p:nvSpPr>
          <p:cNvPr id="181" name="TextShape 4"/>
          <p:cNvSpPr txBox="1"/>
          <p:nvPr/>
        </p:nvSpPr>
        <p:spPr>
          <a:xfrm>
            <a:off x="0" y="8685360"/>
            <a:ext cx="6171840" cy="456840"/>
          </a:xfrm>
          <a:prstGeom prst="rect">
            <a:avLst/>
          </a:prstGeom>
        </p:spPr>
        <p:txBody>
          <a:bodyPr lIns="90000" tIns="45000" rIns="90000" bIns="45000"/>
          <a:lstStyle/>
          <a:p>
            <a:r>
              <a:rPr lang="en-US" sz="500">
                <a:solidFill>
                  <a:srgbClr val="000000"/>
                </a:solidFill>
                <a:latin typeface="+mn-lt"/>
                <a:ea typeface="+mn-ea"/>
              </a:rPr>
              <a:t>© 2007 Microsoft Corporation. All rights reserved. Microsoft, Windows, Windows Vista and other product names are or may be registered trademarks and/or trademarks in the U.S. and/or other countries.</a:t>
            </a:r>
            <a:endParaRPr/>
          </a:p>
          <a:p>
            <a:r>
              <a:rPr lang="en-US" sz="500">
                <a:solidFill>
                  <a:srgbClr val="000000"/>
                </a:solidFill>
                <a:latin typeface="+mn-lt"/>
                <a:ea typeface="+mn-ea"/>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a:p>
          <a:p>
            <a:endParaRPr/>
          </a:p>
        </p:txBody>
      </p:sp>
      <p:sp>
        <p:nvSpPr>
          <p:cNvPr id="182" name="TextShape 5"/>
          <p:cNvSpPr txBox="1"/>
          <p:nvPr/>
        </p:nvSpPr>
        <p:spPr>
          <a:xfrm>
            <a:off x="6172200" y="8685360"/>
            <a:ext cx="684000" cy="456840"/>
          </a:xfrm>
          <a:prstGeom prst="rect">
            <a:avLst/>
          </a:prstGeom>
        </p:spPr>
        <p:txBody>
          <a:bodyPr lIns="90000" tIns="45000" rIns="90000" bIns="45000"/>
          <a:lstStyle/>
          <a:p>
            <a:fld id="{11E1D1C1-91B1-4161-9131-21B16111B151}" type="slidenum">
              <a:rPr lang="en-US">
                <a:solidFill>
                  <a:srgbClr val="000000"/>
                </a:solidFill>
                <a:latin typeface="+mn-lt"/>
                <a:ea typeface="+mn-ea"/>
              </a:rPr>
              <a:pPr/>
              <a:t>1</a:t>
            </a:fld>
            <a:endParaRPr/>
          </a:p>
        </p:txBody>
      </p:sp>
      <p:sp>
        <p:nvSpPr>
          <p:cNvPr id="7" name="Date Placeholder 6"/>
          <p:cNvSpPr>
            <a:spLocks noGrp="1"/>
          </p:cNvSpPr>
          <p:nvPr>
            <p:ph type="dt" idx="10"/>
          </p:nvPr>
        </p:nvSpPr>
        <p:spPr/>
        <p:txBody>
          <a:bodyPr/>
          <a:lstStyle/>
          <a:p>
            <a:pPr algn="r"/>
            <a:fld id="{D3AE92C0-F2DD-4981-8C36-A581E4CC1D64}" type="datetime1">
              <a:rPr lang="en-US" smtClean="0"/>
              <a:t>2/27/2016</a:t>
            </a:fld>
            <a:endParaRPr lang="en-US"/>
          </a:p>
        </p:txBody>
      </p:sp>
      <p:sp>
        <p:nvSpPr>
          <p:cNvPr id="8" name="Footer Placeholder 7"/>
          <p:cNvSpPr>
            <a:spLocks noGrp="1"/>
          </p:cNvSpPr>
          <p:nvPr>
            <p:ph type="ftr" idx="11"/>
          </p:nvPr>
        </p:nvSpPr>
        <p:spPr/>
        <p:txBody>
          <a:bodyPr/>
          <a:lstStyle/>
          <a:p>
            <a:r>
              <a:rPr lang="en-US" smtClean="0"/>
              <a:t>Introduction to Web Programming</a:t>
            </a:r>
            <a:endParaRPr lang="en-US" dirty="0"/>
          </a:p>
        </p:txBody>
      </p:sp>
      <p:sp>
        <p:nvSpPr>
          <p:cNvPr id="9" name="Header Placeholder 8"/>
          <p:cNvSpPr>
            <a:spLocks noGrp="1"/>
          </p:cNvSpPr>
          <p:nvPr>
            <p:ph type="hdr" idx="12"/>
          </p:nvPr>
        </p:nvSpPr>
        <p:spPr/>
        <p:txBody>
          <a:bodyPr/>
          <a:lstStyle/>
          <a:p>
            <a:r>
              <a:rPr lang="en-US" smtClean="0"/>
              <a:t>puTTY: ssh client</a:t>
            </a:r>
            <a:endParaRPr lang="en-US"/>
          </a:p>
        </p:txBody>
      </p:sp>
    </p:spTree>
    <p:extLst>
      <p:ext uri="{BB962C8B-B14F-4D97-AF65-F5344CB8AC3E}">
        <p14:creationId xmlns:p14="http://schemas.microsoft.com/office/powerpoint/2010/main" val="62826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PlaceHolder 1"/>
          <p:cNvSpPr>
            <a:spLocks noGrp="1"/>
          </p:cNvSpPr>
          <p:nvPr>
            <p:ph type="body"/>
          </p:nvPr>
        </p:nvSpPr>
        <p:spPr>
          <a:xfrm>
            <a:off x="0" y="0"/>
            <a:ext cx="360" cy="360"/>
          </a:xfrm>
          <a:prstGeom prst="rect">
            <a:avLst/>
          </a:prstGeom>
        </p:spPr>
        <p:txBody>
          <a:bodyPr lIns="90000" tIns="45000" rIns="90000" bIns="45000"/>
          <a:lstStyle/>
          <a:p>
            <a:endParaRPr/>
          </a:p>
        </p:txBody>
      </p:sp>
      <p:sp>
        <p:nvSpPr>
          <p:cNvPr id="184" name="TextShape 2"/>
          <p:cNvSpPr txBox="1"/>
          <p:nvPr/>
        </p:nvSpPr>
        <p:spPr>
          <a:xfrm>
            <a:off x="0" y="0"/>
            <a:ext cx="360" cy="360"/>
          </a:xfrm>
          <a:prstGeom prst="rect">
            <a:avLst/>
          </a:prstGeom>
        </p:spPr>
        <p:txBody>
          <a:bodyPr lIns="90000" tIns="45000" rIns="90000" bIns="45000"/>
          <a:lstStyle/>
          <a:p>
            <a:endParaRPr/>
          </a:p>
        </p:txBody>
      </p:sp>
      <p:sp>
        <p:nvSpPr>
          <p:cNvPr id="185" name="TextShape 3"/>
          <p:cNvSpPr txBox="1"/>
          <p:nvPr/>
        </p:nvSpPr>
        <p:spPr>
          <a:xfrm>
            <a:off x="0" y="0"/>
            <a:ext cx="360" cy="360"/>
          </a:xfrm>
          <a:prstGeom prst="rect">
            <a:avLst/>
          </a:prstGeom>
        </p:spPr>
        <p:txBody>
          <a:bodyPr lIns="90000" tIns="45000" rIns="90000" bIns="45000"/>
          <a:lstStyle/>
          <a:p>
            <a:r>
              <a:rPr lang="en-US">
                <a:solidFill>
                  <a:srgbClr val="000000"/>
                </a:solidFill>
                <a:latin typeface="+mn-lt"/>
                <a:ea typeface="+mn-ea"/>
              </a:rPr>
              <a:t>8/16/12 09:29:19 AM</a:t>
            </a:r>
            <a:endParaRPr/>
          </a:p>
        </p:txBody>
      </p:sp>
      <p:sp>
        <p:nvSpPr>
          <p:cNvPr id="186" name="TextShape 4"/>
          <p:cNvSpPr txBox="1"/>
          <p:nvPr/>
        </p:nvSpPr>
        <p:spPr>
          <a:xfrm>
            <a:off x="0" y="0"/>
            <a:ext cx="360" cy="360"/>
          </a:xfrm>
          <a:prstGeom prst="rect">
            <a:avLst/>
          </a:prstGeom>
        </p:spPr>
        <p:txBody>
          <a:bodyPr lIns="90000" tIns="45000" rIns="90000" bIns="45000"/>
          <a:lstStyle/>
          <a:p>
            <a:r>
              <a:rPr lang="en-US">
                <a:solidFill>
                  <a:srgbClr val="000000"/>
                </a:solidFill>
                <a:latin typeface="+mn-lt"/>
                <a:ea typeface="+mn-ea"/>
              </a:rPr>
              <a:t>© 2007 Microsoft Corporation. All rights reserved. Microsoft, Windows, Windows Vista and other product names are or may be registered trademarks and/or trademarks in the U.S. and/or other countries.</a:t>
            </a:r>
            <a:endParaRPr/>
          </a:p>
          <a:p>
            <a:r>
              <a:rPr lang="en-US">
                <a:solidFill>
                  <a:srgbClr val="000000"/>
                </a:solidFill>
                <a:latin typeface="+mn-lt"/>
                <a:ea typeface="+mn-ea"/>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a:p>
          <a:p>
            <a:endParaRPr/>
          </a:p>
        </p:txBody>
      </p:sp>
      <p:sp>
        <p:nvSpPr>
          <p:cNvPr id="187" name="TextShape 5"/>
          <p:cNvSpPr txBox="1"/>
          <p:nvPr/>
        </p:nvSpPr>
        <p:spPr>
          <a:xfrm>
            <a:off x="0" y="0"/>
            <a:ext cx="360" cy="360"/>
          </a:xfrm>
          <a:prstGeom prst="rect">
            <a:avLst/>
          </a:prstGeom>
        </p:spPr>
        <p:txBody>
          <a:bodyPr lIns="90000" tIns="45000" rIns="90000" bIns="45000"/>
          <a:lstStyle/>
          <a:p>
            <a:fld id="{51C1A111-E161-41C1-9161-81F1C1C1D1F1}" type="slidenum">
              <a:rPr lang="en-US">
                <a:solidFill>
                  <a:srgbClr val="000000"/>
                </a:solidFill>
                <a:latin typeface="+mn-lt"/>
                <a:ea typeface="+mn-ea"/>
              </a:rPr>
              <a:pPr/>
              <a:t>2</a:t>
            </a:fld>
            <a:endParaRPr/>
          </a:p>
        </p:txBody>
      </p:sp>
      <p:sp>
        <p:nvSpPr>
          <p:cNvPr id="7" name="Date Placeholder 6"/>
          <p:cNvSpPr>
            <a:spLocks noGrp="1"/>
          </p:cNvSpPr>
          <p:nvPr>
            <p:ph type="dt" idx="10"/>
          </p:nvPr>
        </p:nvSpPr>
        <p:spPr/>
        <p:txBody>
          <a:bodyPr/>
          <a:lstStyle/>
          <a:p>
            <a:pPr algn="r"/>
            <a:fld id="{98AF07D6-C025-4D5C-A021-42399E46D763}" type="datetime1">
              <a:rPr lang="en-US" smtClean="0"/>
              <a:t>2/27/2016</a:t>
            </a:fld>
            <a:endParaRPr lang="en-US"/>
          </a:p>
        </p:txBody>
      </p:sp>
      <p:sp>
        <p:nvSpPr>
          <p:cNvPr id="8" name="Footer Placeholder 7"/>
          <p:cNvSpPr>
            <a:spLocks noGrp="1"/>
          </p:cNvSpPr>
          <p:nvPr>
            <p:ph type="ftr" idx="11"/>
          </p:nvPr>
        </p:nvSpPr>
        <p:spPr/>
        <p:txBody>
          <a:bodyPr/>
          <a:lstStyle/>
          <a:p>
            <a:r>
              <a:rPr lang="en-US" smtClean="0"/>
              <a:t>Introduction to Web Programming</a:t>
            </a:r>
            <a:endParaRPr lang="en-US" dirty="0"/>
          </a:p>
        </p:txBody>
      </p:sp>
      <p:sp>
        <p:nvSpPr>
          <p:cNvPr id="9" name="Header Placeholder 8"/>
          <p:cNvSpPr>
            <a:spLocks noGrp="1"/>
          </p:cNvSpPr>
          <p:nvPr>
            <p:ph type="hdr" idx="12"/>
          </p:nvPr>
        </p:nvSpPr>
        <p:spPr/>
        <p:txBody>
          <a:bodyPr/>
          <a:lstStyle/>
          <a:p>
            <a:r>
              <a:rPr lang="en-US" smtClean="0"/>
              <a:t>puTTY: ssh client</a:t>
            </a:r>
            <a:endParaRPr lang="en-US"/>
          </a:p>
        </p:txBody>
      </p:sp>
    </p:spTree>
    <p:extLst>
      <p:ext uri="{BB962C8B-B14F-4D97-AF65-F5344CB8AC3E}">
        <p14:creationId xmlns:p14="http://schemas.microsoft.com/office/powerpoint/2010/main" val="1556925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PlaceHolder 1"/>
          <p:cNvSpPr>
            <a:spLocks noGrp="1"/>
          </p:cNvSpPr>
          <p:nvPr>
            <p:ph type="body"/>
          </p:nvPr>
        </p:nvSpPr>
        <p:spPr>
          <a:xfrm>
            <a:off x="0" y="0"/>
            <a:ext cx="360" cy="360"/>
          </a:xfrm>
          <a:prstGeom prst="rect">
            <a:avLst/>
          </a:prstGeom>
        </p:spPr>
        <p:txBody>
          <a:bodyPr lIns="90000" tIns="45000" rIns="90000" bIns="45000"/>
          <a:lstStyle/>
          <a:p>
            <a:endParaRPr/>
          </a:p>
        </p:txBody>
      </p:sp>
      <p:sp>
        <p:nvSpPr>
          <p:cNvPr id="184" name="TextShape 2"/>
          <p:cNvSpPr txBox="1"/>
          <p:nvPr/>
        </p:nvSpPr>
        <p:spPr>
          <a:xfrm>
            <a:off x="0" y="0"/>
            <a:ext cx="360" cy="360"/>
          </a:xfrm>
          <a:prstGeom prst="rect">
            <a:avLst/>
          </a:prstGeom>
        </p:spPr>
        <p:txBody>
          <a:bodyPr lIns="90000" tIns="45000" rIns="90000" bIns="45000"/>
          <a:lstStyle/>
          <a:p>
            <a:endParaRPr/>
          </a:p>
        </p:txBody>
      </p:sp>
      <p:sp>
        <p:nvSpPr>
          <p:cNvPr id="185" name="TextShape 3"/>
          <p:cNvSpPr txBox="1"/>
          <p:nvPr/>
        </p:nvSpPr>
        <p:spPr>
          <a:xfrm>
            <a:off x="0" y="0"/>
            <a:ext cx="360" cy="360"/>
          </a:xfrm>
          <a:prstGeom prst="rect">
            <a:avLst/>
          </a:prstGeom>
        </p:spPr>
        <p:txBody>
          <a:bodyPr lIns="90000" tIns="45000" rIns="90000" bIns="45000"/>
          <a:lstStyle/>
          <a:p>
            <a:r>
              <a:rPr lang="en-US">
                <a:solidFill>
                  <a:srgbClr val="000000"/>
                </a:solidFill>
                <a:latin typeface="+mn-lt"/>
                <a:ea typeface="+mn-ea"/>
              </a:rPr>
              <a:t>8/16/12 09:29:19 AM</a:t>
            </a:r>
            <a:endParaRPr/>
          </a:p>
        </p:txBody>
      </p:sp>
      <p:sp>
        <p:nvSpPr>
          <p:cNvPr id="186" name="TextShape 4"/>
          <p:cNvSpPr txBox="1"/>
          <p:nvPr/>
        </p:nvSpPr>
        <p:spPr>
          <a:xfrm>
            <a:off x="0" y="0"/>
            <a:ext cx="360" cy="360"/>
          </a:xfrm>
          <a:prstGeom prst="rect">
            <a:avLst/>
          </a:prstGeom>
        </p:spPr>
        <p:txBody>
          <a:bodyPr lIns="90000" tIns="45000" rIns="90000" bIns="45000"/>
          <a:lstStyle/>
          <a:p>
            <a:r>
              <a:rPr lang="en-US">
                <a:solidFill>
                  <a:srgbClr val="000000"/>
                </a:solidFill>
                <a:latin typeface="+mn-lt"/>
                <a:ea typeface="+mn-ea"/>
              </a:rPr>
              <a:t>© 2007 Microsoft Corporation. All rights reserved. Microsoft, Windows, Windows Vista and other product names are or may be registered trademarks and/or trademarks in the U.S. and/or other countries.</a:t>
            </a:r>
            <a:endParaRPr/>
          </a:p>
          <a:p>
            <a:r>
              <a:rPr lang="en-US">
                <a:solidFill>
                  <a:srgbClr val="000000"/>
                </a:solidFill>
                <a:latin typeface="+mn-lt"/>
                <a:ea typeface="+mn-ea"/>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a:p>
          <a:p>
            <a:endParaRPr/>
          </a:p>
        </p:txBody>
      </p:sp>
      <p:sp>
        <p:nvSpPr>
          <p:cNvPr id="187" name="TextShape 5"/>
          <p:cNvSpPr txBox="1"/>
          <p:nvPr/>
        </p:nvSpPr>
        <p:spPr>
          <a:xfrm>
            <a:off x="0" y="0"/>
            <a:ext cx="360" cy="360"/>
          </a:xfrm>
          <a:prstGeom prst="rect">
            <a:avLst/>
          </a:prstGeom>
        </p:spPr>
        <p:txBody>
          <a:bodyPr lIns="90000" tIns="45000" rIns="90000" bIns="45000"/>
          <a:lstStyle/>
          <a:p>
            <a:fld id="{51C1A111-E161-41C1-9161-81F1C1C1D1F1}" type="slidenum">
              <a:rPr lang="en-US">
                <a:solidFill>
                  <a:srgbClr val="000000"/>
                </a:solidFill>
                <a:latin typeface="+mn-lt"/>
                <a:ea typeface="+mn-ea"/>
              </a:rPr>
              <a:pPr/>
              <a:t>3</a:t>
            </a:fld>
            <a:endParaRPr/>
          </a:p>
        </p:txBody>
      </p:sp>
      <p:sp>
        <p:nvSpPr>
          <p:cNvPr id="7" name="Date Placeholder 6"/>
          <p:cNvSpPr>
            <a:spLocks noGrp="1"/>
          </p:cNvSpPr>
          <p:nvPr>
            <p:ph type="dt" idx="10"/>
          </p:nvPr>
        </p:nvSpPr>
        <p:spPr/>
        <p:txBody>
          <a:bodyPr/>
          <a:lstStyle/>
          <a:p>
            <a:pPr algn="r"/>
            <a:fld id="{47676060-AFF0-4D44-B635-4780B3139C70}" type="datetime1">
              <a:rPr lang="en-US" smtClean="0"/>
              <a:t>2/27/2016</a:t>
            </a:fld>
            <a:endParaRPr lang="en-US"/>
          </a:p>
        </p:txBody>
      </p:sp>
      <p:sp>
        <p:nvSpPr>
          <p:cNvPr id="8" name="Footer Placeholder 7"/>
          <p:cNvSpPr>
            <a:spLocks noGrp="1"/>
          </p:cNvSpPr>
          <p:nvPr>
            <p:ph type="ftr" idx="11"/>
          </p:nvPr>
        </p:nvSpPr>
        <p:spPr/>
        <p:txBody>
          <a:bodyPr/>
          <a:lstStyle/>
          <a:p>
            <a:r>
              <a:rPr lang="en-US" smtClean="0"/>
              <a:t>Introduction to Web Programming</a:t>
            </a:r>
            <a:endParaRPr lang="en-US" dirty="0"/>
          </a:p>
        </p:txBody>
      </p:sp>
      <p:sp>
        <p:nvSpPr>
          <p:cNvPr id="9" name="Header Placeholder 8"/>
          <p:cNvSpPr>
            <a:spLocks noGrp="1"/>
          </p:cNvSpPr>
          <p:nvPr>
            <p:ph type="hdr" idx="12"/>
          </p:nvPr>
        </p:nvSpPr>
        <p:spPr/>
        <p:txBody>
          <a:bodyPr/>
          <a:lstStyle/>
          <a:p>
            <a:r>
              <a:rPr lang="en-US" smtClean="0"/>
              <a:t>puTTY: ssh client</a:t>
            </a:r>
            <a:endParaRPr lang="en-US"/>
          </a:p>
        </p:txBody>
      </p:sp>
    </p:spTree>
    <p:extLst>
      <p:ext uri="{BB962C8B-B14F-4D97-AF65-F5344CB8AC3E}">
        <p14:creationId xmlns:p14="http://schemas.microsoft.com/office/powerpoint/2010/main" val="1131537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PlaceHolder 1"/>
          <p:cNvSpPr>
            <a:spLocks noGrp="1"/>
          </p:cNvSpPr>
          <p:nvPr>
            <p:ph type="body"/>
          </p:nvPr>
        </p:nvSpPr>
        <p:spPr>
          <a:xfrm>
            <a:off x="0" y="0"/>
            <a:ext cx="360" cy="360"/>
          </a:xfrm>
          <a:prstGeom prst="rect">
            <a:avLst/>
          </a:prstGeom>
        </p:spPr>
        <p:txBody>
          <a:bodyPr lIns="90000" tIns="45000" rIns="90000" bIns="45000"/>
          <a:lstStyle/>
          <a:p>
            <a:endParaRPr/>
          </a:p>
        </p:txBody>
      </p:sp>
      <p:sp>
        <p:nvSpPr>
          <p:cNvPr id="184" name="TextShape 2"/>
          <p:cNvSpPr txBox="1"/>
          <p:nvPr/>
        </p:nvSpPr>
        <p:spPr>
          <a:xfrm>
            <a:off x="0" y="0"/>
            <a:ext cx="360" cy="360"/>
          </a:xfrm>
          <a:prstGeom prst="rect">
            <a:avLst/>
          </a:prstGeom>
        </p:spPr>
        <p:txBody>
          <a:bodyPr lIns="90000" tIns="45000" rIns="90000" bIns="45000"/>
          <a:lstStyle/>
          <a:p>
            <a:endParaRPr/>
          </a:p>
        </p:txBody>
      </p:sp>
      <p:sp>
        <p:nvSpPr>
          <p:cNvPr id="185" name="TextShape 3"/>
          <p:cNvSpPr txBox="1"/>
          <p:nvPr/>
        </p:nvSpPr>
        <p:spPr>
          <a:xfrm>
            <a:off x="0" y="0"/>
            <a:ext cx="360" cy="360"/>
          </a:xfrm>
          <a:prstGeom prst="rect">
            <a:avLst/>
          </a:prstGeom>
        </p:spPr>
        <p:txBody>
          <a:bodyPr lIns="90000" tIns="45000" rIns="90000" bIns="45000"/>
          <a:lstStyle/>
          <a:p>
            <a:r>
              <a:rPr lang="en-US">
                <a:solidFill>
                  <a:srgbClr val="000000"/>
                </a:solidFill>
                <a:latin typeface="+mn-lt"/>
                <a:ea typeface="+mn-ea"/>
              </a:rPr>
              <a:t>8/16/12 09:29:19 AM</a:t>
            </a:r>
            <a:endParaRPr/>
          </a:p>
        </p:txBody>
      </p:sp>
      <p:sp>
        <p:nvSpPr>
          <p:cNvPr id="186" name="TextShape 4"/>
          <p:cNvSpPr txBox="1"/>
          <p:nvPr/>
        </p:nvSpPr>
        <p:spPr>
          <a:xfrm>
            <a:off x="0" y="0"/>
            <a:ext cx="360" cy="360"/>
          </a:xfrm>
          <a:prstGeom prst="rect">
            <a:avLst/>
          </a:prstGeom>
        </p:spPr>
        <p:txBody>
          <a:bodyPr lIns="90000" tIns="45000" rIns="90000" bIns="45000"/>
          <a:lstStyle/>
          <a:p>
            <a:r>
              <a:rPr lang="en-US">
                <a:solidFill>
                  <a:srgbClr val="000000"/>
                </a:solidFill>
                <a:latin typeface="+mn-lt"/>
                <a:ea typeface="+mn-ea"/>
              </a:rPr>
              <a:t>© 2007 Microsoft Corporation. All rights reserved. Microsoft, Windows, Windows Vista and other product names are or may be registered trademarks and/or trademarks in the U.S. and/or other countries.</a:t>
            </a:r>
            <a:endParaRPr/>
          </a:p>
          <a:p>
            <a:r>
              <a:rPr lang="en-US">
                <a:solidFill>
                  <a:srgbClr val="000000"/>
                </a:solidFill>
                <a:latin typeface="+mn-lt"/>
                <a:ea typeface="+mn-ea"/>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a:p>
          <a:p>
            <a:endParaRPr/>
          </a:p>
        </p:txBody>
      </p:sp>
      <p:sp>
        <p:nvSpPr>
          <p:cNvPr id="187" name="TextShape 5"/>
          <p:cNvSpPr txBox="1"/>
          <p:nvPr/>
        </p:nvSpPr>
        <p:spPr>
          <a:xfrm>
            <a:off x="0" y="0"/>
            <a:ext cx="360" cy="360"/>
          </a:xfrm>
          <a:prstGeom prst="rect">
            <a:avLst/>
          </a:prstGeom>
        </p:spPr>
        <p:txBody>
          <a:bodyPr lIns="90000" tIns="45000" rIns="90000" bIns="45000"/>
          <a:lstStyle/>
          <a:p>
            <a:fld id="{51C1A111-E161-41C1-9161-81F1C1C1D1F1}" type="slidenum">
              <a:rPr lang="en-US">
                <a:solidFill>
                  <a:srgbClr val="000000"/>
                </a:solidFill>
                <a:latin typeface="+mn-lt"/>
                <a:ea typeface="+mn-ea"/>
              </a:rPr>
              <a:pPr/>
              <a:t>4</a:t>
            </a:fld>
            <a:endParaRPr/>
          </a:p>
        </p:txBody>
      </p:sp>
      <p:sp>
        <p:nvSpPr>
          <p:cNvPr id="7" name="Date Placeholder 6"/>
          <p:cNvSpPr>
            <a:spLocks noGrp="1"/>
          </p:cNvSpPr>
          <p:nvPr>
            <p:ph type="dt" idx="10"/>
          </p:nvPr>
        </p:nvSpPr>
        <p:spPr/>
        <p:txBody>
          <a:bodyPr/>
          <a:lstStyle/>
          <a:p>
            <a:pPr algn="r"/>
            <a:fld id="{CF3E50DF-FABD-4FCE-878A-17C6A89E1CD7}" type="datetime1">
              <a:rPr lang="en-US" smtClean="0"/>
              <a:t>2/27/2016</a:t>
            </a:fld>
            <a:endParaRPr lang="en-US"/>
          </a:p>
        </p:txBody>
      </p:sp>
      <p:sp>
        <p:nvSpPr>
          <p:cNvPr id="8" name="Footer Placeholder 7"/>
          <p:cNvSpPr>
            <a:spLocks noGrp="1"/>
          </p:cNvSpPr>
          <p:nvPr>
            <p:ph type="ftr" idx="11"/>
          </p:nvPr>
        </p:nvSpPr>
        <p:spPr/>
        <p:txBody>
          <a:bodyPr/>
          <a:lstStyle/>
          <a:p>
            <a:r>
              <a:rPr lang="en-US" smtClean="0"/>
              <a:t>Introduction to Web Programming</a:t>
            </a:r>
            <a:endParaRPr lang="en-US" dirty="0"/>
          </a:p>
        </p:txBody>
      </p:sp>
      <p:sp>
        <p:nvSpPr>
          <p:cNvPr id="9" name="Header Placeholder 8"/>
          <p:cNvSpPr>
            <a:spLocks noGrp="1"/>
          </p:cNvSpPr>
          <p:nvPr>
            <p:ph type="hdr" idx="12"/>
          </p:nvPr>
        </p:nvSpPr>
        <p:spPr/>
        <p:txBody>
          <a:bodyPr/>
          <a:lstStyle/>
          <a:p>
            <a:r>
              <a:rPr lang="en-US" smtClean="0"/>
              <a:t>puTTY: ssh client</a:t>
            </a:r>
            <a:endParaRPr lang="en-US"/>
          </a:p>
        </p:txBody>
      </p:sp>
    </p:spTree>
    <p:extLst>
      <p:ext uri="{BB962C8B-B14F-4D97-AF65-F5344CB8AC3E}">
        <p14:creationId xmlns:p14="http://schemas.microsoft.com/office/powerpoint/2010/main" val="11670660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PlaceHolder 1"/>
          <p:cNvSpPr>
            <a:spLocks noGrp="1"/>
          </p:cNvSpPr>
          <p:nvPr>
            <p:ph type="body"/>
          </p:nvPr>
        </p:nvSpPr>
        <p:spPr>
          <a:xfrm>
            <a:off x="0" y="0"/>
            <a:ext cx="360" cy="360"/>
          </a:xfrm>
          <a:prstGeom prst="rect">
            <a:avLst/>
          </a:prstGeom>
        </p:spPr>
        <p:txBody>
          <a:bodyPr lIns="90000" tIns="45000" rIns="90000" bIns="45000"/>
          <a:lstStyle/>
          <a:p>
            <a:endParaRPr/>
          </a:p>
        </p:txBody>
      </p:sp>
      <p:sp>
        <p:nvSpPr>
          <p:cNvPr id="184" name="TextShape 2"/>
          <p:cNvSpPr txBox="1"/>
          <p:nvPr/>
        </p:nvSpPr>
        <p:spPr>
          <a:xfrm>
            <a:off x="0" y="0"/>
            <a:ext cx="360" cy="360"/>
          </a:xfrm>
          <a:prstGeom prst="rect">
            <a:avLst/>
          </a:prstGeom>
        </p:spPr>
        <p:txBody>
          <a:bodyPr lIns="90000" tIns="45000" rIns="90000" bIns="45000"/>
          <a:lstStyle/>
          <a:p>
            <a:endParaRPr/>
          </a:p>
        </p:txBody>
      </p:sp>
      <p:sp>
        <p:nvSpPr>
          <p:cNvPr id="185" name="TextShape 3"/>
          <p:cNvSpPr txBox="1"/>
          <p:nvPr/>
        </p:nvSpPr>
        <p:spPr>
          <a:xfrm>
            <a:off x="0" y="0"/>
            <a:ext cx="360" cy="360"/>
          </a:xfrm>
          <a:prstGeom prst="rect">
            <a:avLst/>
          </a:prstGeom>
        </p:spPr>
        <p:txBody>
          <a:bodyPr lIns="90000" tIns="45000" rIns="90000" bIns="45000"/>
          <a:lstStyle/>
          <a:p>
            <a:r>
              <a:rPr lang="en-US">
                <a:solidFill>
                  <a:srgbClr val="000000"/>
                </a:solidFill>
                <a:latin typeface="+mn-lt"/>
                <a:ea typeface="+mn-ea"/>
              </a:rPr>
              <a:t>8/16/12 09:29:19 AM</a:t>
            </a:r>
            <a:endParaRPr/>
          </a:p>
        </p:txBody>
      </p:sp>
      <p:sp>
        <p:nvSpPr>
          <p:cNvPr id="186" name="TextShape 4"/>
          <p:cNvSpPr txBox="1"/>
          <p:nvPr/>
        </p:nvSpPr>
        <p:spPr>
          <a:xfrm>
            <a:off x="0" y="0"/>
            <a:ext cx="360" cy="360"/>
          </a:xfrm>
          <a:prstGeom prst="rect">
            <a:avLst/>
          </a:prstGeom>
        </p:spPr>
        <p:txBody>
          <a:bodyPr lIns="90000" tIns="45000" rIns="90000" bIns="45000"/>
          <a:lstStyle/>
          <a:p>
            <a:r>
              <a:rPr lang="en-US">
                <a:solidFill>
                  <a:srgbClr val="000000"/>
                </a:solidFill>
                <a:latin typeface="+mn-lt"/>
                <a:ea typeface="+mn-ea"/>
              </a:rPr>
              <a:t>© 2007 Microsoft Corporation. All rights reserved. Microsoft, Windows, Windows Vista and other product names are or may be registered trademarks and/or trademarks in the U.S. and/or other countries.</a:t>
            </a:r>
            <a:endParaRPr/>
          </a:p>
          <a:p>
            <a:r>
              <a:rPr lang="en-US">
                <a:solidFill>
                  <a:srgbClr val="000000"/>
                </a:solidFill>
                <a:latin typeface="+mn-lt"/>
                <a:ea typeface="+mn-ea"/>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a:p>
          <a:p>
            <a:endParaRPr/>
          </a:p>
        </p:txBody>
      </p:sp>
      <p:sp>
        <p:nvSpPr>
          <p:cNvPr id="187" name="TextShape 5"/>
          <p:cNvSpPr txBox="1"/>
          <p:nvPr/>
        </p:nvSpPr>
        <p:spPr>
          <a:xfrm>
            <a:off x="0" y="0"/>
            <a:ext cx="360" cy="360"/>
          </a:xfrm>
          <a:prstGeom prst="rect">
            <a:avLst/>
          </a:prstGeom>
        </p:spPr>
        <p:txBody>
          <a:bodyPr lIns="90000" tIns="45000" rIns="90000" bIns="45000"/>
          <a:lstStyle/>
          <a:p>
            <a:fld id="{51C1A111-E161-41C1-9161-81F1C1C1D1F1}" type="slidenum">
              <a:rPr lang="en-US">
                <a:solidFill>
                  <a:srgbClr val="000000"/>
                </a:solidFill>
                <a:latin typeface="+mn-lt"/>
                <a:ea typeface="+mn-ea"/>
              </a:rPr>
              <a:pPr/>
              <a:t>5</a:t>
            </a:fld>
            <a:endParaRPr/>
          </a:p>
        </p:txBody>
      </p:sp>
      <p:sp>
        <p:nvSpPr>
          <p:cNvPr id="7" name="Date Placeholder 6"/>
          <p:cNvSpPr>
            <a:spLocks noGrp="1"/>
          </p:cNvSpPr>
          <p:nvPr>
            <p:ph type="dt" idx="10"/>
          </p:nvPr>
        </p:nvSpPr>
        <p:spPr/>
        <p:txBody>
          <a:bodyPr/>
          <a:lstStyle/>
          <a:p>
            <a:pPr algn="r"/>
            <a:fld id="{75AC5F1A-00A3-4D00-9F00-B109E9596D4E}" type="datetime1">
              <a:rPr lang="en-US" smtClean="0"/>
              <a:t>2/27/2016</a:t>
            </a:fld>
            <a:endParaRPr lang="en-US"/>
          </a:p>
        </p:txBody>
      </p:sp>
      <p:sp>
        <p:nvSpPr>
          <p:cNvPr id="8" name="Footer Placeholder 7"/>
          <p:cNvSpPr>
            <a:spLocks noGrp="1"/>
          </p:cNvSpPr>
          <p:nvPr>
            <p:ph type="ftr" idx="11"/>
          </p:nvPr>
        </p:nvSpPr>
        <p:spPr/>
        <p:txBody>
          <a:bodyPr/>
          <a:lstStyle/>
          <a:p>
            <a:r>
              <a:rPr lang="en-US" smtClean="0"/>
              <a:t>Introduction to Web Programming</a:t>
            </a:r>
            <a:endParaRPr lang="en-US" dirty="0"/>
          </a:p>
        </p:txBody>
      </p:sp>
      <p:sp>
        <p:nvSpPr>
          <p:cNvPr id="9" name="Header Placeholder 8"/>
          <p:cNvSpPr>
            <a:spLocks noGrp="1"/>
          </p:cNvSpPr>
          <p:nvPr>
            <p:ph type="hdr" idx="12"/>
          </p:nvPr>
        </p:nvSpPr>
        <p:spPr/>
        <p:txBody>
          <a:bodyPr/>
          <a:lstStyle/>
          <a:p>
            <a:r>
              <a:rPr lang="en-US" smtClean="0"/>
              <a:t>puTTY: ssh client</a:t>
            </a:r>
            <a:endParaRPr lang="en-US"/>
          </a:p>
        </p:txBody>
      </p:sp>
    </p:spTree>
    <p:extLst>
      <p:ext uri="{BB962C8B-B14F-4D97-AF65-F5344CB8AC3E}">
        <p14:creationId xmlns:p14="http://schemas.microsoft.com/office/powerpoint/2010/main" val="1077737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PlaceHolder 1"/>
          <p:cNvSpPr>
            <a:spLocks noGrp="1"/>
          </p:cNvSpPr>
          <p:nvPr>
            <p:ph type="body"/>
          </p:nvPr>
        </p:nvSpPr>
        <p:spPr>
          <a:xfrm>
            <a:off x="0" y="0"/>
            <a:ext cx="360" cy="360"/>
          </a:xfrm>
          <a:prstGeom prst="rect">
            <a:avLst/>
          </a:prstGeom>
        </p:spPr>
        <p:txBody>
          <a:bodyPr lIns="90000" tIns="45000" rIns="90000" bIns="45000"/>
          <a:lstStyle/>
          <a:p>
            <a:endParaRPr/>
          </a:p>
        </p:txBody>
      </p:sp>
      <p:sp>
        <p:nvSpPr>
          <p:cNvPr id="189" name="TextShape 2"/>
          <p:cNvSpPr txBox="1"/>
          <p:nvPr/>
        </p:nvSpPr>
        <p:spPr>
          <a:xfrm>
            <a:off x="0" y="0"/>
            <a:ext cx="360" cy="360"/>
          </a:xfrm>
          <a:prstGeom prst="rect">
            <a:avLst/>
          </a:prstGeom>
        </p:spPr>
        <p:txBody>
          <a:bodyPr lIns="90000" tIns="45000" rIns="90000" bIns="45000"/>
          <a:lstStyle/>
          <a:p>
            <a:endParaRPr/>
          </a:p>
        </p:txBody>
      </p:sp>
      <p:sp>
        <p:nvSpPr>
          <p:cNvPr id="190" name="TextShape 3"/>
          <p:cNvSpPr txBox="1"/>
          <p:nvPr/>
        </p:nvSpPr>
        <p:spPr>
          <a:xfrm>
            <a:off x="0" y="0"/>
            <a:ext cx="360" cy="360"/>
          </a:xfrm>
          <a:prstGeom prst="rect">
            <a:avLst/>
          </a:prstGeom>
        </p:spPr>
        <p:txBody>
          <a:bodyPr lIns="90000" tIns="45000" rIns="90000" bIns="45000"/>
          <a:lstStyle/>
          <a:p>
            <a:r>
              <a:rPr lang="en-US">
                <a:solidFill>
                  <a:srgbClr val="000000"/>
                </a:solidFill>
                <a:latin typeface="+mn-lt"/>
                <a:ea typeface="+mn-ea"/>
              </a:rPr>
              <a:t>8/16/12 09:29:19 AM</a:t>
            </a:r>
            <a:endParaRPr/>
          </a:p>
        </p:txBody>
      </p:sp>
      <p:sp>
        <p:nvSpPr>
          <p:cNvPr id="191" name="TextShape 4"/>
          <p:cNvSpPr txBox="1"/>
          <p:nvPr/>
        </p:nvSpPr>
        <p:spPr>
          <a:xfrm>
            <a:off x="0" y="0"/>
            <a:ext cx="360" cy="360"/>
          </a:xfrm>
          <a:prstGeom prst="rect">
            <a:avLst/>
          </a:prstGeom>
        </p:spPr>
        <p:txBody>
          <a:bodyPr lIns="90000" tIns="45000" rIns="90000" bIns="45000"/>
          <a:lstStyle/>
          <a:p>
            <a:r>
              <a:rPr lang="en-US">
                <a:solidFill>
                  <a:srgbClr val="000000"/>
                </a:solidFill>
                <a:latin typeface="+mn-lt"/>
                <a:ea typeface="+mn-ea"/>
              </a:rPr>
              <a:t>© 2007 Microsoft Corporation. All rights reserved. Microsoft, Windows, Windows Vista and other product names are or may be registered trademarks and/or trademarks in the U.S. and/or other countries.</a:t>
            </a:r>
            <a:endParaRPr/>
          </a:p>
          <a:p>
            <a:r>
              <a:rPr lang="en-US">
                <a:solidFill>
                  <a:srgbClr val="000000"/>
                </a:solidFill>
                <a:latin typeface="+mn-lt"/>
                <a:ea typeface="+mn-ea"/>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a:p>
          <a:p>
            <a:endParaRPr/>
          </a:p>
        </p:txBody>
      </p:sp>
      <p:sp>
        <p:nvSpPr>
          <p:cNvPr id="192" name="TextShape 5"/>
          <p:cNvSpPr txBox="1"/>
          <p:nvPr/>
        </p:nvSpPr>
        <p:spPr>
          <a:xfrm>
            <a:off x="0" y="0"/>
            <a:ext cx="360" cy="360"/>
          </a:xfrm>
          <a:prstGeom prst="rect">
            <a:avLst/>
          </a:prstGeom>
        </p:spPr>
        <p:txBody>
          <a:bodyPr lIns="90000" tIns="45000" rIns="90000" bIns="45000"/>
          <a:lstStyle/>
          <a:p>
            <a:fld id="{717181E1-D151-4161-8121-B1E1D1E13121}" type="slidenum">
              <a:rPr lang="en-US">
                <a:solidFill>
                  <a:srgbClr val="000000"/>
                </a:solidFill>
                <a:latin typeface="+mn-lt"/>
                <a:ea typeface="+mn-ea"/>
              </a:rPr>
              <a:pPr/>
              <a:t>6</a:t>
            </a:fld>
            <a:endParaRPr/>
          </a:p>
        </p:txBody>
      </p:sp>
      <p:sp>
        <p:nvSpPr>
          <p:cNvPr id="7" name="Date Placeholder 6"/>
          <p:cNvSpPr>
            <a:spLocks noGrp="1"/>
          </p:cNvSpPr>
          <p:nvPr>
            <p:ph type="dt" idx="10"/>
          </p:nvPr>
        </p:nvSpPr>
        <p:spPr/>
        <p:txBody>
          <a:bodyPr/>
          <a:lstStyle/>
          <a:p>
            <a:pPr algn="r"/>
            <a:fld id="{0B221B76-3E91-4F8A-8927-FCCF99FB76C2}" type="datetime1">
              <a:rPr lang="en-US" smtClean="0"/>
              <a:t>2/27/2016</a:t>
            </a:fld>
            <a:endParaRPr lang="en-US"/>
          </a:p>
        </p:txBody>
      </p:sp>
      <p:sp>
        <p:nvSpPr>
          <p:cNvPr id="8" name="Footer Placeholder 7"/>
          <p:cNvSpPr>
            <a:spLocks noGrp="1"/>
          </p:cNvSpPr>
          <p:nvPr>
            <p:ph type="ftr" idx="11"/>
          </p:nvPr>
        </p:nvSpPr>
        <p:spPr/>
        <p:txBody>
          <a:bodyPr/>
          <a:lstStyle/>
          <a:p>
            <a:r>
              <a:rPr lang="en-US" smtClean="0"/>
              <a:t>Introduction to Web Programming</a:t>
            </a:r>
            <a:endParaRPr lang="en-US" dirty="0"/>
          </a:p>
        </p:txBody>
      </p:sp>
      <p:sp>
        <p:nvSpPr>
          <p:cNvPr id="9" name="Header Placeholder 8"/>
          <p:cNvSpPr>
            <a:spLocks noGrp="1"/>
          </p:cNvSpPr>
          <p:nvPr>
            <p:ph type="hdr" idx="12"/>
          </p:nvPr>
        </p:nvSpPr>
        <p:spPr/>
        <p:txBody>
          <a:bodyPr/>
          <a:lstStyle/>
          <a:p>
            <a:r>
              <a:rPr lang="en-US" smtClean="0"/>
              <a:t>puTTY: ssh client</a:t>
            </a:r>
            <a:endParaRPr lang="en-US"/>
          </a:p>
        </p:txBody>
      </p:sp>
    </p:spTree>
    <p:extLst>
      <p:ext uri="{BB962C8B-B14F-4D97-AF65-F5344CB8AC3E}">
        <p14:creationId xmlns:p14="http://schemas.microsoft.com/office/powerpoint/2010/main" val="15975619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PlaceHolder 1"/>
          <p:cNvSpPr>
            <a:spLocks noGrp="1"/>
          </p:cNvSpPr>
          <p:nvPr>
            <p:ph type="body"/>
          </p:nvPr>
        </p:nvSpPr>
        <p:spPr>
          <a:xfrm>
            <a:off x="0" y="0"/>
            <a:ext cx="360" cy="360"/>
          </a:xfrm>
          <a:prstGeom prst="rect">
            <a:avLst/>
          </a:prstGeom>
        </p:spPr>
        <p:txBody>
          <a:bodyPr lIns="90000" tIns="45000" rIns="90000" bIns="45000"/>
          <a:lstStyle/>
          <a:p>
            <a:endParaRPr/>
          </a:p>
        </p:txBody>
      </p:sp>
      <p:sp>
        <p:nvSpPr>
          <p:cNvPr id="189" name="TextShape 2"/>
          <p:cNvSpPr txBox="1"/>
          <p:nvPr/>
        </p:nvSpPr>
        <p:spPr>
          <a:xfrm>
            <a:off x="0" y="0"/>
            <a:ext cx="360" cy="360"/>
          </a:xfrm>
          <a:prstGeom prst="rect">
            <a:avLst/>
          </a:prstGeom>
        </p:spPr>
        <p:txBody>
          <a:bodyPr lIns="90000" tIns="45000" rIns="90000" bIns="45000"/>
          <a:lstStyle/>
          <a:p>
            <a:endParaRPr/>
          </a:p>
        </p:txBody>
      </p:sp>
      <p:sp>
        <p:nvSpPr>
          <p:cNvPr id="190" name="TextShape 3"/>
          <p:cNvSpPr txBox="1"/>
          <p:nvPr/>
        </p:nvSpPr>
        <p:spPr>
          <a:xfrm>
            <a:off x="0" y="0"/>
            <a:ext cx="360" cy="360"/>
          </a:xfrm>
          <a:prstGeom prst="rect">
            <a:avLst/>
          </a:prstGeom>
        </p:spPr>
        <p:txBody>
          <a:bodyPr lIns="90000" tIns="45000" rIns="90000" bIns="45000"/>
          <a:lstStyle/>
          <a:p>
            <a:r>
              <a:rPr lang="en-US">
                <a:solidFill>
                  <a:srgbClr val="000000"/>
                </a:solidFill>
                <a:latin typeface="+mn-lt"/>
                <a:ea typeface="+mn-ea"/>
              </a:rPr>
              <a:t>8/16/12 09:29:19 AM</a:t>
            </a:r>
            <a:endParaRPr/>
          </a:p>
        </p:txBody>
      </p:sp>
      <p:sp>
        <p:nvSpPr>
          <p:cNvPr id="191" name="TextShape 4"/>
          <p:cNvSpPr txBox="1"/>
          <p:nvPr/>
        </p:nvSpPr>
        <p:spPr>
          <a:xfrm>
            <a:off x="0" y="0"/>
            <a:ext cx="360" cy="360"/>
          </a:xfrm>
          <a:prstGeom prst="rect">
            <a:avLst/>
          </a:prstGeom>
        </p:spPr>
        <p:txBody>
          <a:bodyPr lIns="90000" tIns="45000" rIns="90000" bIns="45000"/>
          <a:lstStyle/>
          <a:p>
            <a:r>
              <a:rPr lang="en-US">
                <a:solidFill>
                  <a:srgbClr val="000000"/>
                </a:solidFill>
                <a:latin typeface="+mn-lt"/>
                <a:ea typeface="+mn-ea"/>
              </a:rPr>
              <a:t>© 2007 Microsoft Corporation. All rights reserved. Microsoft, Windows, Windows Vista and other product names are or may be registered trademarks and/or trademarks in the U.S. and/or other countries.</a:t>
            </a:r>
            <a:endParaRPr/>
          </a:p>
          <a:p>
            <a:r>
              <a:rPr lang="en-US">
                <a:solidFill>
                  <a:srgbClr val="000000"/>
                </a:solidFill>
                <a:latin typeface="+mn-lt"/>
                <a:ea typeface="+mn-ea"/>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a:p>
          <a:p>
            <a:endParaRPr/>
          </a:p>
        </p:txBody>
      </p:sp>
      <p:sp>
        <p:nvSpPr>
          <p:cNvPr id="192" name="TextShape 5"/>
          <p:cNvSpPr txBox="1"/>
          <p:nvPr/>
        </p:nvSpPr>
        <p:spPr>
          <a:xfrm>
            <a:off x="0" y="0"/>
            <a:ext cx="360" cy="360"/>
          </a:xfrm>
          <a:prstGeom prst="rect">
            <a:avLst/>
          </a:prstGeom>
        </p:spPr>
        <p:txBody>
          <a:bodyPr lIns="90000" tIns="45000" rIns="90000" bIns="45000"/>
          <a:lstStyle/>
          <a:p>
            <a:fld id="{717181E1-D151-4161-8121-B1E1D1E13121}" type="slidenum">
              <a:rPr lang="en-US">
                <a:solidFill>
                  <a:srgbClr val="000000"/>
                </a:solidFill>
                <a:latin typeface="+mn-lt"/>
                <a:ea typeface="+mn-ea"/>
              </a:rPr>
              <a:pPr/>
              <a:t>7</a:t>
            </a:fld>
            <a:endParaRPr/>
          </a:p>
        </p:txBody>
      </p:sp>
      <p:sp>
        <p:nvSpPr>
          <p:cNvPr id="7" name="Date Placeholder 6"/>
          <p:cNvSpPr>
            <a:spLocks noGrp="1"/>
          </p:cNvSpPr>
          <p:nvPr>
            <p:ph type="dt" idx="10"/>
          </p:nvPr>
        </p:nvSpPr>
        <p:spPr/>
        <p:txBody>
          <a:bodyPr/>
          <a:lstStyle/>
          <a:p>
            <a:pPr algn="r"/>
            <a:fld id="{4FFD469F-4F00-43C1-A331-B18D07E5CBE4}" type="datetime1">
              <a:rPr lang="en-US" smtClean="0"/>
              <a:t>2/27/2016</a:t>
            </a:fld>
            <a:endParaRPr lang="en-US"/>
          </a:p>
        </p:txBody>
      </p:sp>
      <p:sp>
        <p:nvSpPr>
          <p:cNvPr id="8" name="Footer Placeholder 7"/>
          <p:cNvSpPr>
            <a:spLocks noGrp="1"/>
          </p:cNvSpPr>
          <p:nvPr>
            <p:ph type="ftr" idx="11"/>
          </p:nvPr>
        </p:nvSpPr>
        <p:spPr/>
        <p:txBody>
          <a:bodyPr/>
          <a:lstStyle/>
          <a:p>
            <a:r>
              <a:rPr lang="en-US" smtClean="0"/>
              <a:t>Introduction to Web Programming</a:t>
            </a:r>
            <a:endParaRPr lang="en-US" dirty="0"/>
          </a:p>
        </p:txBody>
      </p:sp>
      <p:sp>
        <p:nvSpPr>
          <p:cNvPr id="9" name="Header Placeholder 8"/>
          <p:cNvSpPr>
            <a:spLocks noGrp="1"/>
          </p:cNvSpPr>
          <p:nvPr>
            <p:ph type="hdr" idx="12"/>
          </p:nvPr>
        </p:nvSpPr>
        <p:spPr/>
        <p:txBody>
          <a:bodyPr/>
          <a:lstStyle/>
          <a:p>
            <a:r>
              <a:rPr lang="en-US" smtClean="0"/>
              <a:t>puTTY: ssh client</a:t>
            </a:r>
            <a:endParaRPr lang="en-US"/>
          </a:p>
        </p:txBody>
      </p:sp>
    </p:spTree>
    <p:extLst>
      <p:ext uri="{BB962C8B-B14F-4D97-AF65-F5344CB8AC3E}">
        <p14:creationId xmlns:p14="http://schemas.microsoft.com/office/powerpoint/2010/main" val="3275088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PlaceHolder 1"/>
          <p:cNvSpPr>
            <a:spLocks noGrp="1"/>
          </p:cNvSpPr>
          <p:nvPr>
            <p:ph type="body"/>
          </p:nvPr>
        </p:nvSpPr>
        <p:spPr>
          <a:xfrm>
            <a:off x="0" y="0"/>
            <a:ext cx="360" cy="360"/>
          </a:xfrm>
          <a:prstGeom prst="rect">
            <a:avLst/>
          </a:prstGeom>
        </p:spPr>
        <p:txBody>
          <a:bodyPr lIns="90000" tIns="45000" rIns="90000" bIns="45000"/>
          <a:lstStyle/>
          <a:p>
            <a:endParaRPr/>
          </a:p>
        </p:txBody>
      </p:sp>
      <p:sp>
        <p:nvSpPr>
          <p:cNvPr id="189" name="TextShape 2"/>
          <p:cNvSpPr txBox="1"/>
          <p:nvPr/>
        </p:nvSpPr>
        <p:spPr>
          <a:xfrm>
            <a:off x="0" y="0"/>
            <a:ext cx="360" cy="360"/>
          </a:xfrm>
          <a:prstGeom prst="rect">
            <a:avLst/>
          </a:prstGeom>
        </p:spPr>
        <p:txBody>
          <a:bodyPr lIns="90000" tIns="45000" rIns="90000" bIns="45000"/>
          <a:lstStyle/>
          <a:p>
            <a:endParaRPr/>
          </a:p>
        </p:txBody>
      </p:sp>
      <p:sp>
        <p:nvSpPr>
          <p:cNvPr id="190" name="TextShape 3"/>
          <p:cNvSpPr txBox="1"/>
          <p:nvPr/>
        </p:nvSpPr>
        <p:spPr>
          <a:xfrm>
            <a:off x="0" y="0"/>
            <a:ext cx="360" cy="360"/>
          </a:xfrm>
          <a:prstGeom prst="rect">
            <a:avLst/>
          </a:prstGeom>
        </p:spPr>
        <p:txBody>
          <a:bodyPr lIns="90000" tIns="45000" rIns="90000" bIns="45000"/>
          <a:lstStyle/>
          <a:p>
            <a:r>
              <a:rPr lang="en-US">
                <a:solidFill>
                  <a:srgbClr val="000000"/>
                </a:solidFill>
                <a:latin typeface="+mn-lt"/>
                <a:ea typeface="+mn-ea"/>
              </a:rPr>
              <a:t>8/16/12 09:29:19 AM</a:t>
            </a:r>
            <a:endParaRPr/>
          </a:p>
        </p:txBody>
      </p:sp>
      <p:sp>
        <p:nvSpPr>
          <p:cNvPr id="191" name="TextShape 4"/>
          <p:cNvSpPr txBox="1"/>
          <p:nvPr/>
        </p:nvSpPr>
        <p:spPr>
          <a:xfrm>
            <a:off x="0" y="0"/>
            <a:ext cx="360" cy="360"/>
          </a:xfrm>
          <a:prstGeom prst="rect">
            <a:avLst/>
          </a:prstGeom>
        </p:spPr>
        <p:txBody>
          <a:bodyPr lIns="90000" tIns="45000" rIns="90000" bIns="45000"/>
          <a:lstStyle/>
          <a:p>
            <a:r>
              <a:rPr lang="en-US">
                <a:solidFill>
                  <a:srgbClr val="000000"/>
                </a:solidFill>
                <a:latin typeface="+mn-lt"/>
                <a:ea typeface="+mn-ea"/>
              </a:rPr>
              <a:t>© 2007 Microsoft Corporation. All rights reserved. Microsoft, Windows, Windows Vista and other product names are or may be registered trademarks and/or trademarks in the U.S. and/or other countries.</a:t>
            </a:r>
            <a:endParaRPr/>
          </a:p>
          <a:p>
            <a:r>
              <a:rPr lang="en-US">
                <a:solidFill>
                  <a:srgbClr val="000000"/>
                </a:solidFill>
                <a:latin typeface="+mn-lt"/>
                <a:ea typeface="+mn-ea"/>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a:p>
          <a:p>
            <a:endParaRPr/>
          </a:p>
        </p:txBody>
      </p:sp>
      <p:sp>
        <p:nvSpPr>
          <p:cNvPr id="192" name="TextShape 5"/>
          <p:cNvSpPr txBox="1"/>
          <p:nvPr/>
        </p:nvSpPr>
        <p:spPr>
          <a:xfrm>
            <a:off x="0" y="0"/>
            <a:ext cx="360" cy="360"/>
          </a:xfrm>
          <a:prstGeom prst="rect">
            <a:avLst/>
          </a:prstGeom>
        </p:spPr>
        <p:txBody>
          <a:bodyPr lIns="90000" tIns="45000" rIns="90000" bIns="45000"/>
          <a:lstStyle/>
          <a:p>
            <a:fld id="{717181E1-D151-4161-8121-B1E1D1E13121}" type="slidenum">
              <a:rPr lang="en-US">
                <a:solidFill>
                  <a:srgbClr val="000000"/>
                </a:solidFill>
                <a:latin typeface="+mn-lt"/>
                <a:ea typeface="+mn-ea"/>
              </a:rPr>
              <a:pPr/>
              <a:t>8</a:t>
            </a:fld>
            <a:endParaRPr/>
          </a:p>
        </p:txBody>
      </p:sp>
      <p:sp>
        <p:nvSpPr>
          <p:cNvPr id="7" name="Date Placeholder 6"/>
          <p:cNvSpPr>
            <a:spLocks noGrp="1"/>
          </p:cNvSpPr>
          <p:nvPr>
            <p:ph type="dt" idx="10"/>
          </p:nvPr>
        </p:nvSpPr>
        <p:spPr/>
        <p:txBody>
          <a:bodyPr/>
          <a:lstStyle/>
          <a:p>
            <a:pPr algn="r"/>
            <a:fld id="{75D3C19B-832C-4C2F-8394-90442962C940}" type="datetime1">
              <a:rPr lang="en-US" smtClean="0"/>
              <a:t>2/27/2016</a:t>
            </a:fld>
            <a:endParaRPr lang="en-US"/>
          </a:p>
        </p:txBody>
      </p:sp>
      <p:sp>
        <p:nvSpPr>
          <p:cNvPr id="8" name="Footer Placeholder 7"/>
          <p:cNvSpPr>
            <a:spLocks noGrp="1"/>
          </p:cNvSpPr>
          <p:nvPr>
            <p:ph type="ftr" idx="11"/>
          </p:nvPr>
        </p:nvSpPr>
        <p:spPr/>
        <p:txBody>
          <a:bodyPr/>
          <a:lstStyle/>
          <a:p>
            <a:r>
              <a:rPr lang="en-US" smtClean="0"/>
              <a:t>Introduction to Web Programming</a:t>
            </a:r>
            <a:endParaRPr lang="en-US" dirty="0"/>
          </a:p>
        </p:txBody>
      </p:sp>
      <p:sp>
        <p:nvSpPr>
          <p:cNvPr id="9" name="Header Placeholder 8"/>
          <p:cNvSpPr>
            <a:spLocks noGrp="1"/>
          </p:cNvSpPr>
          <p:nvPr>
            <p:ph type="hdr" idx="12"/>
          </p:nvPr>
        </p:nvSpPr>
        <p:spPr/>
        <p:txBody>
          <a:bodyPr/>
          <a:lstStyle/>
          <a:p>
            <a:r>
              <a:rPr lang="en-US" smtClean="0"/>
              <a:t>puTTY: ssh client</a:t>
            </a:r>
            <a:endParaRPr lang="en-US"/>
          </a:p>
        </p:txBody>
      </p:sp>
    </p:spTree>
    <p:extLst>
      <p:ext uri="{BB962C8B-B14F-4D97-AF65-F5344CB8AC3E}">
        <p14:creationId xmlns:p14="http://schemas.microsoft.com/office/powerpoint/2010/main" val="1235900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369080" y="649800"/>
            <a:ext cx="7042680" cy="1523520"/>
          </a:xfrm>
          <a:prstGeom prst="rect">
            <a:avLst/>
          </a:prstGeom>
        </p:spPr>
        <p:txBody>
          <a:bodyPr wrap="none" lIns="0" tIns="0" rIns="0" bIns="0" anchor="ctr"/>
          <a:lstStyle/>
          <a:p>
            <a:endParaRPr/>
          </a:p>
        </p:txBody>
      </p:sp>
      <p:sp>
        <p:nvSpPr>
          <p:cNvPr id="25" name="PlaceHolder 2"/>
          <p:cNvSpPr>
            <a:spLocks noGrp="1"/>
          </p:cNvSpPr>
          <p:nvPr>
            <p:ph type="body"/>
          </p:nvPr>
        </p:nvSpPr>
        <p:spPr>
          <a:xfrm>
            <a:off x="722160" y="2355840"/>
            <a:ext cx="7689600" cy="660240"/>
          </a:xfrm>
          <a:prstGeom prst="rect">
            <a:avLst/>
          </a:prstGeom>
        </p:spPr>
        <p:txBody>
          <a:bodyPr wrap="none" lIns="0" tIns="0" rIns="0" bIns="0"/>
          <a:lstStyle/>
          <a:p>
            <a:endParaRPr/>
          </a:p>
        </p:txBody>
      </p:sp>
      <p:sp>
        <p:nvSpPr>
          <p:cNvPr id="26" name="PlaceHolder 3"/>
          <p:cNvSpPr>
            <a:spLocks noGrp="1"/>
          </p:cNvSpPr>
          <p:nvPr>
            <p:ph type="body"/>
          </p:nvPr>
        </p:nvSpPr>
        <p:spPr>
          <a:xfrm>
            <a:off x="722160" y="3079080"/>
            <a:ext cx="7689600" cy="66024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369080" y="649800"/>
            <a:ext cx="7042680" cy="1523520"/>
          </a:xfrm>
          <a:prstGeom prst="rect">
            <a:avLst/>
          </a:prstGeom>
        </p:spPr>
        <p:txBody>
          <a:bodyPr wrap="none" lIns="0" tIns="0" rIns="0" bIns="0" anchor="ctr"/>
          <a:lstStyle/>
          <a:p>
            <a:endParaRPr/>
          </a:p>
        </p:txBody>
      </p:sp>
      <p:sp>
        <p:nvSpPr>
          <p:cNvPr id="28" name="PlaceHolder 2"/>
          <p:cNvSpPr>
            <a:spLocks noGrp="1"/>
          </p:cNvSpPr>
          <p:nvPr>
            <p:ph type="body"/>
          </p:nvPr>
        </p:nvSpPr>
        <p:spPr>
          <a:xfrm>
            <a:off x="722160" y="2355840"/>
            <a:ext cx="3752280" cy="660240"/>
          </a:xfrm>
          <a:prstGeom prst="rect">
            <a:avLst/>
          </a:prstGeom>
        </p:spPr>
        <p:txBody>
          <a:bodyPr wrap="none" lIns="0" tIns="0" rIns="0" bIns="0"/>
          <a:lstStyle/>
          <a:p>
            <a:endParaRPr/>
          </a:p>
        </p:txBody>
      </p:sp>
      <p:sp>
        <p:nvSpPr>
          <p:cNvPr id="29" name="PlaceHolder 3"/>
          <p:cNvSpPr>
            <a:spLocks noGrp="1"/>
          </p:cNvSpPr>
          <p:nvPr>
            <p:ph type="body"/>
          </p:nvPr>
        </p:nvSpPr>
        <p:spPr>
          <a:xfrm>
            <a:off x="4662360" y="2355840"/>
            <a:ext cx="3752280" cy="660240"/>
          </a:xfrm>
          <a:prstGeom prst="rect">
            <a:avLst/>
          </a:prstGeom>
        </p:spPr>
        <p:txBody>
          <a:bodyPr wrap="none" lIns="0" tIns="0" rIns="0" bIns="0"/>
          <a:lstStyle/>
          <a:p>
            <a:endParaRPr/>
          </a:p>
        </p:txBody>
      </p:sp>
      <p:sp>
        <p:nvSpPr>
          <p:cNvPr id="30" name="PlaceHolder 4"/>
          <p:cNvSpPr>
            <a:spLocks noGrp="1"/>
          </p:cNvSpPr>
          <p:nvPr>
            <p:ph type="body"/>
          </p:nvPr>
        </p:nvSpPr>
        <p:spPr>
          <a:xfrm>
            <a:off x="4662360" y="3079080"/>
            <a:ext cx="3752280" cy="660240"/>
          </a:xfrm>
          <a:prstGeom prst="rect">
            <a:avLst/>
          </a:prstGeom>
        </p:spPr>
        <p:txBody>
          <a:bodyPr wrap="none" lIns="0" tIns="0" rIns="0" bIns="0"/>
          <a:lstStyle/>
          <a:p>
            <a:endParaRPr/>
          </a:p>
        </p:txBody>
      </p:sp>
      <p:sp>
        <p:nvSpPr>
          <p:cNvPr id="31" name="PlaceHolder 5"/>
          <p:cNvSpPr>
            <a:spLocks noGrp="1"/>
          </p:cNvSpPr>
          <p:nvPr>
            <p:ph type="body"/>
          </p:nvPr>
        </p:nvSpPr>
        <p:spPr>
          <a:xfrm>
            <a:off x="722160" y="3079080"/>
            <a:ext cx="3752280" cy="66024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369080" y="649800"/>
            <a:ext cx="7042680" cy="1523520"/>
          </a:xfrm>
          <a:prstGeom prst="rect">
            <a:avLst/>
          </a:prstGeom>
        </p:spPr>
        <p:txBody>
          <a:bodyPr wrap="none" lIns="0" tIns="0" rIns="0" bIns="0" anchor="ctr"/>
          <a:lstStyle/>
          <a:p>
            <a:endParaRPr/>
          </a:p>
        </p:txBody>
      </p:sp>
      <p:sp>
        <p:nvSpPr>
          <p:cNvPr id="33" name="PlaceHolder 2"/>
          <p:cNvSpPr>
            <a:spLocks noGrp="1"/>
          </p:cNvSpPr>
          <p:nvPr>
            <p:ph type="body"/>
          </p:nvPr>
        </p:nvSpPr>
        <p:spPr>
          <a:xfrm>
            <a:off x="722160" y="2355840"/>
            <a:ext cx="3752280" cy="660240"/>
          </a:xfrm>
          <a:prstGeom prst="rect">
            <a:avLst/>
          </a:prstGeom>
        </p:spPr>
        <p:txBody>
          <a:bodyPr wrap="none" lIns="0" tIns="0" rIns="0" bIns="0"/>
          <a:lstStyle/>
          <a:p>
            <a:endParaRPr/>
          </a:p>
        </p:txBody>
      </p:sp>
      <p:sp>
        <p:nvSpPr>
          <p:cNvPr id="34" name="PlaceHolder 3"/>
          <p:cNvSpPr>
            <a:spLocks noGrp="1"/>
          </p:cNvSpPr>
          <p:nvPr>
            <p:ph type="body"/>
          </p:nvPr>
        </p:nvSpPr>
        <p:spPr>
          <a:xfrm>
            <a:off x="4662360" y="2355840"/>
            <a:ext cx="3752280" cy="660240"/>
          </a:xfrm>
          <a:prstGeom prst="rect">
            <a:avLst/>
          </a:prstGeom>
        </p:spPr>
        <p:txBody>
          <a:bodyPr wrap="none" lIns="0" tIns="0" rIns="0" bIns="0"/>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1369080" y="649800"/>
            <a:ext cx="7042680" cy="1523520"/>
          </a:xfrm>
          <a:prstGeom prst="rect">
            <a:avLst/>
          </a:prstGeom>
        </p:spPr>
        <p:txBody>
          <a:bodyPr wrap="none" lIns="0" tIns="0" rIns="0" bIns="0" anchor="ctr"/>
          <a:lstStyle/>
          <a:p>
            <a:endParaRPr/>
          </a:p>
        </p:txBody>
      </p:sp>
      <p:sp>
        <p:nvSpPr>
          <p:cNvPr id="39" name="PlaceHolder 2"/>
          <p:cNvSpPr>
            <a:spLocks noGrp="1"/>
          </p:cNvSpPr>
          <p:nvPr>
            <p:ph type="subTitle"/>
          </p:nvPr>
        </p:nvSpPr>
        <p:spPr>
          <a:xfrm>
            <a:off x="722160" y="2355840"/>
            <a:ext cx="7689600" cy="1384920"/>
          </a:xfrm>
          <a:prstGeom prst="rect">
            <a:avLst/>
          </a:prstGeom>
        </p:spPr>
        <p:txBody>
          <a:bodyPr wrap="none"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1369080" y="649800"/>
            <a:ext cx="7042680" cy="1523520"/>
          </a:xfrm>
          <a:prstGeom prst="rect">
            <a:avLst/>
          </a:prstGeom>
        </p:spPr>
        <p:txBody>
          <a:bodyPr wrap="none" lIns="0" tIns="0" rIns="0" bIns="0" anchor="ctr"/>
          <a:lstStyle/>
          <a:p>
            <a:endParaRPr/>
          </a:p>
        </p:txBody>
      </p:sp>
      <p:sp>
        <p:nvSpPr>
          <p:cNvPr id="41" name="PlaceHolder 2"/>
          <p:cNvSpPr>
            <a:spLocks noGrp="1"/>
          </p:cNvSpPr>
          <p:nvPr>
            <p:ph type="body"/>
          </p:nvPr>
        </p:nvSpPr>
        <p:spPr>
          <a:xfrm>
            <a:off x="722160" y="2355840"/>
            <a:ext cx="7689600" cy="1384560"/>
          </a:xfrm>
          <a:prstGeom prst="rect">
            <a:avLst/>
          </a:prstGeom>
        </p:spPr>
        <p:txBody>
          <a:bodyPr wrap="none"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1369080" y="649800"/>
            <a:ext cx="7042680" cy="1523520"/>
          </a:xfrm>
          <a:prstGeom prst="rect">
            <a:avLst/>
          </a:prstGeom>
        </p:spPr>
        <p:txBody>
          <a:bodyPr wrap="none" lIns="0" tIns="0" rIns="0" bIns="0" anchor="ctr"/>
          <a:lstStyle/>
          <a:p>
            <a:endParaRPr/>
          </a:p>
        </p:txBody>
      </p:sp>
      <p:sp>
        <p:nvSpPr>
          <p:cNvPr id="43" name="PlaceHolder 2"/>
          <p:cNvSpPr>
            <a:spLocks noGrp="1"/>
          </p:cNvSpPr>
          <p:nvPr>
            <p:ph type="body"/>
          </p:nvPr>
        </p:nvSpPr>
        <p:spPr>
          <a:xfrm>
            <a:off x="722160" y="2355840"/>
            <a:ext cx="3752280" cy="1384560"/>
          </a:xfrm>
          <a:prstGeom prst="rect">
            <a:avLst/>
          </a:prstGeom>
        </p:spPr>
        <p:txBody>
          <a:bodyPr wrap="none" lIns="0" tIns="0" rIns="0" bIns="0"/>
          <a:lstStyle/>
          <a:p>
            <a:endParaRPr/>
          </a:p>
        </p:txBody>
      </p:sp>
      <p:sp>
        <p:nvSpPr>
          <p:cNvPr id="44" name="PlaceHolder 3"/>
          <p:cNvSpPr>
            <a:spLocks noGrp="1"/>
          </p:cNvSpPr>
          <p:nvPr>
            <p:ph type="body"/>
          </p:nvPr>
        </p:nvSpPr>
        <p:spPr>
          <a:xfrm>
            <a:off x="4662360" y="2355840"/>
            <a:ext cx="3752280" cy="1384560"/>
          </a:xfrm>
          <a:prstGeom prst="rect">
            <a:avLst/>
          </a:prstGeom>
        </p:spPr>
        <p:txBody>
          <a:bodyPr wrap="none"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1369080" y="649800"/>
            <a:ext cx="7042680" cy="1523520"/>
          </a:xfrm>
          <a:prstGeom prst="rect">
            <a:avLst/>
          </a:prstGeom>
        </p:spPr>
        <p:txBody>
          <a:bodyPr wrap="none"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1369080" y="649800"/>
            <a:ext cx="7042680" cy="3090600"/>
          </a:xfrm>
          <a:prstGeom prst="rect">
            <a:avLst/>
          </a:prstGeom>
        </p:spPr>
        <p:txBody>
          <a:bodyPr wrap="none"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1369080" y="649800"/>
            <a:ext cx="7042680" cy="1523520"/>
          </a:xfrm>
          <a:prstGeom prst="rect">
            <a:avLst/>
          </a:prstGeom>
        </p:spPr>
        <p:txBody>
          <a:bodyPr wrap="none" lIns="0" tIns="0" rIns="0" bIns="0" anchor="ctr"/>
          <a:lstStyle/>
          <a:p>
            <a:endParaRPr/>
          </a:p>
        </p:txBody>
      </p:sp>
      <p:sp>
        <p:nvSpPr>
          <p:cNvPr id="48" name="PlaceHolder 2"/>
          <p:cNvSpPr>
            <a:spLocks noGrp="1"/>
          </p:cNvSpPr>
          <p:nvPr>
            <p:ph type="body"/>
          </p:nvPr>
        </p:nvSpPr>
        <p:spPr>
          <a:xfrm>
            <a:off x="722160" y="2355840"/>
            <a:ext cx="3752280" cy="660240"/>
          </a:xfrm>
          <a:prstGeom prst="rect">
            <a:avLst/>
          </a:prstGeom>
        </p:spPr>
        <p:txBody>
          <a:bodyPr wrap="none" lIns="0" tIns="0" rIns="0" bIns="0"/>
          <a:lstStyle/>
          <a:p>
            <a:endParaRPr/>
          </a:p>
        </p:txBody>
      </p:sp>
      <p:sp>
        <p:nvSpPr>
          <p:cNvPr id="49" name="PlaceHolder 3"/>
          <p:cNvSpPr>
            <a:spLocks noGrp="1"/>
          </p:cNvSpPr>
          <p:nvPr>
            <p:ph type="body"/>
          </p:nvPr>
        </p:nvSpPr>
        <p:spPr>
          <a:xfrm>
            <a:off x="722160" y="3079080"/>
            <a:ext cx="3752280" cy="660240"/>
          </a:xfrm>
          <a:prstGeom prst="rect">
            <a:avLst/>
          </a:prstGeom>
        </p:spPr>
        <p:txBody>
          <a:bodyPr wrap="none" lIns="0" tIns="0" rIns="0" bIns="0"/>
          <a:lstStyle/>
          <a:p>
            <a:endParaRPr/>
          </a:p>
        </p:txBody>
      </p:sp>
      <p:sp>
        <p:nvSpPr>
          <p:cNvPr id="50" name="PlaceHolder 4"/>
          <p:cNvSpPr>
            <a:spLocks noGrp="1"/>
          </p:cNvSpPr>
          <p:nvPr>
            <p:ph type="body"/>
          </p:nvPr>
        </p:nvSpPr>
        <p:spPr>
          <a:xfrm>
            <a:off x="4662360" y="2355840"/>
            <a:ext cx="3752280" cy="138456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1369080" y="649800"/>
            <a:ext cx="7042680" cy="1523520"/>
          </a:xfrm>
          <a:prstGeom prst="rect">
            <a:avLst/>
          </a:prstGeom>
        </p:spPr>
        <p:txBody>
          <a:bodyPr wrap="none" lIns="0" tIns="0" rIns="0" bIns="0" anchor="ctr"/>
          <a:lstStyle/>
          <a:p>
            <a:endParaRPr/>
          </a:p>
        </p:txBody>
      </p:sp>
      <p:sp>
        <p:nvSpPr>
          <p:cNvPr id="4" name="PlaceHolder 2"/>
          <p:cNvSpPr>
            <a:spLocks noGrp="1"/>
          </p:cNvSpPr>
          <p:nvPr>
            <p:ph type="subTitle"/>
          </p:nvPr>
        </p:nvSpPr>
        <p:spPr>
          <a:xfrm>
            <a:off x="722160" y="2355840"/>
            <a:ext cx="7689600" cy="1384920"/>
          </a:xfrm>
          <a:prstGeom prst="rect">
            <a:avLst/>
          </a:prstGeom>
        </p:spPr>
        <p:txBody>
          <a:bodyPr wrap="none"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1369080" y="649800"/>
            <a:ext cx="7042680" cy="1523520"/>
          </a:xfrm>
          <a:prstGeom prst="rect">
            <a:avLst/>
          </a:prstGeom>
        </p:spPr>
        <p:txBody>
          <a:bodyPr wrap="none" lIns="0" tIns="0" rIns="0" bIns="0" anchor="ctr"/>
          <a:lstStyle/>
          <a:p>
            <a:endParaRPr/>
          </a:p>
        </p:txBody>
      </p:sp>
      <p:sp>
        <p:nvSpPr>
          <p:cNvPr id="52" name="PlaceHolder 2"/>
          <p:cNvSpPr>
            <a:spLocks noGrp="1"/>
          </p:cNvSpPr>
          <p:nvPr>
            <p:ph type="body"/>
          </p:nvPr>
        </p:nvSpPr>
        <p:spPr>
          <a:xfrm>
            <a:off x="722160" y="2355840"/>
            <a:ext cx="3752280" cy="1384560"/>
          </a:xfrm>
          <a:prstGeom prst="rect">
            <a:avLst/>
          </a:prstGeom>
        </p:spPr>
        <p:txBody>
          <a:bodyPr wrap="none" lIns="0" tIns="0" rIns="0" bIns="0"/>
          <a:lstStyle/>
          <a:p>
            <a:endParaRPr/>
          </a:p>
        </p:txBody>
      </p:sp>
      <p:sp>
        <p:nvSpPr>
          <p:cNvPr id="53" name="PlaceHolder 3"/>
          <p:cNvSpPr>
            <a:spLocks noGrp="1"/>
          </p:cNvSpPr>
          <p:nvPr>
            <p:ph type="body"/>
          </p:nvPr>
        </p:nvSpPr>
        <p:spPr>
          <a:xfrm>
            <a:off x="4662360" y="2355840"/>
            <a:ext cx="3752280" cy="660240"/>
          </a:xfrm>
          <a:prstGeom prst="rect">
            <a:avLst/>
          </a:prstGeom>
        </p:spPr>
        <p:txBody>
          <a:bodyPr wrap="none" lIns="0" tIns="0" rIns="0" bIns="0"/>
          <a:lstStyle/>
          <a:p>
            <a:endParaRPr/>
          </a:p>
        </p:txBody>
      </p:sp>
      <p:sp>
        <p:nvSpPr>
          <p:cNvPr id="54" name="PlaceHolder 4"/>
          <p:cNvSpPr>
            <a:spLocks noGrp="1"/>
          </p:cNvSpPr>
          <p:nvPr>
            <p:ph type="body"/>
          </p:nvPr>
        </p:nvSpPr>
        <p:spPr>
          <a:xfrm>
            <a:off x="4662360" y="3079080"/>
            <a:ext cx="3752280" cy="660240"/>
          </a:xfrm>
          <a:prstGeom prst="rect">
            <a:avLst/>
          </a:prstGeom>
        </p:spPr>
        <p:txBody>
          <a:bodyPr wrap="none"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1369080" y="649800"/>
            <a:ext cx="7042680" cy="1523520"/>
          </a:xfrm>
          <a:prstGeom prst="rect">
            <a:avLst/>
          </a:prstGeom>
        </p:spPr>
        <p:txBody>
          <a:bodyPr wrap="none" lIns="0" tIns="0" rIns="0" bIns="0" anchor="ctr"/>
          <a:lstStyle/>
          <a:p>
            <a:endParaRPr/>
          </a:p>
        </p:txBody>
      </p:sp>
      <p:sp>
        <p:nvSpPr>
          <p:cNvPr id="56" name="PlaceHolder 2"/>
          <p:cNvSpPr>
            <a:spLocks noGrp="1"/>
          </p:cNvSpPr>
          <p:nvPr>
            <p:ph type="body"/>
          </p:nvPr>
        </p:nvSpPr>
        <p:spPr>
          <a:xfrm>
            <a:off x="722160" y="2355840"/>
            <a:ext cx="3752280" cy="660240"/>
          </a:xfrm>
          <a:prstGeom prst="rect">
            <a:avLst/>
          </a:prstGeom>
        </p:spPr>
        <p:txBody>
          <a:bodyPr wrap="none" lIns="0" tIns="0" rIns="0" bIns="0"/>
          <a:lstStyle/>
          <a:p>
            <a:endParaRPr/>
          </a:p>
        </p:txBody>
      </p:sp>
      <p:sp>
        <p:nvSpPr>
          <p:cNvPr id="57" name="PlaceHolder 3"/>
          <p:cNvSpPr>
            <a:spLocks noGrp="1"/>
          </p:cNvSpPr>
          <p:nvPr>
            <p:ph type="body"/>
          </p:nvPr>
        </p:nvSpPr>
        <p:spPr>
          <a:xfrm>
            <a:off x="4662360" y="2355840"/>
            <a:ext cx="3752280" cy="660240"/>
          </a:xfrm>
          <a:prstGeom prst="rect">
            <a:avLst/>
          </a:prstGeom>
        </p:spPr>
        <p:txBody>
          <a:bodyPr wrap="none" lIns="0" tIns="0" rIns="0" bIns="0"/>
          <a:lstStyle/>
          <a:p>
            <a:endParaRPr/>
          </a:p>
        </p:txBody>
      </p:sp>
      <p:sp>
        <p:nvSpPr>
          <p:cNvPr id="58" name="PlaceHolder 4"/>
          <p:cNvSpPr>
            <a:spLocks noGrp="1"/>
          </p:cNvSpPr>
          <p:nvPr>
            <p:ph type="body"/>
          </p:nvPr>
        </p:nvSpPr>
        <p:spPr>
          <a:xfrm>
            <a:off x="722160" y="3079080"/>
            <a:ext cx="7689240" cy="660240"/>
          </a:xfrm>
          <a:prstGeom prst="rect">
            <a:avLst/>
          </a:prstGeom>
        </p:spPr>
        <p:txBody>
          <a:bodyPr wrap="none"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369080" y="649800"/>
            <a:ext cx="7042680" cy="1523520"/>
          </a:xfrm>
          <a:prstGeom prst="rect">
            <a:avLst/>
          </a:prstGeom>
        </p:spPr>
        <p:txBody>
          <a:bodyPr wrap="none" lIns="0" tIns="0" rIns="0" bIns="0" anchor="ctr"/>
          <a:lstStyle/>
          <a:p>
            <a:endParaRPr/>
          </a:p>
        </p:txBody>
      </p:sp>
      <p:sp>
        <p:nvSpPr>
          <p:cNvPr id="60" name="PlaceHolder 2"/>
          <p:cNvSpPr>
            <a:spLocks noGrp="1"/>
          </p:cNvSpPr>
          <p:nvPr>
            <p:ph type="body"/>
          </p:nvPr>
        </p:nvSpPr>
        <p:spPr>
          <a:xfrm>
            <a:off x="722160" y="2355840"/>
            <a:ext cx="7689600" cy="660240"/>
          </a:xfrm>
          <a:prstGeom prst="rect">
            <a:avLst/>
          </a:prstGeom>
        </p:spPr>
        <p:txBody>
          <a:bodyPr wrap="none" lIns="0" tIns="0" rIns="0" bIns="0"/>
          <a:lstStyle/>
          <a:p>
            <a:endParaRPr/>
          </a:p>
        </p:txBody>
      </p:sp>
      <p:sp>
        <p:nvSpPr>
          <p:cNvPr id="61" name="PlaceHolder 3"/>
          <p:cNvSpPr>
            <a:spLocks noGrp="1"/>
          </p:cNvSpPr>
          <p:nvPr>
            <p:ph type="body"/>
          </p:nvPr>
        </p:nvSpPr>
        <p:spPr>
          <a:xfrm>
            <a:off x="722160" y="3079080"/>
            <a:ext cx="7689600" cy="660240"/>
          </a:xfrm>
          <a:prstGeom prst="rect">
            <a:avLst/>
          </a:prstGeom>
        </p:spPr>
        <p:txBody>
          <a:bodyPr wrap="none"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1369080" y="649800"/>
            <a:ext cx="7042680" cy="1523520"/>
          </a:xfrm>
          <a:prstGeom prst="rect">
            <a:avLst/>
          </a:prstGeom>
        </p:spPr>
        <p:txBody>
          <a:bodyPr wrap="none" lIns="0" tIns="0" rIns="0" bIns="0" anchor="ctr"/>
          <a:lstStyle/>
          <a:p>
            <a:endParaRPr/>
          </a:p>
        </p:txBody>
      </p:sp>
      <p:sp>
        <p:nvSpPr>
          <p:cNvPr id="63" name="PlaceHolder 2"/>
          <p:cNvSpPr>
            <a:spLocks noGrp="1"/>
          </p:cNvSpPr>
          <p:nvPr>
            <p:ph type="body"/>
          </p:nvPr>
        </p:nvSpPr>
        <p:spPr>
          <a:xfrm>
            <a:off x="722160" y="2355840"/>
            <a:ext cx="3752280" cy="660240"/>
          </a:xfrm>
          <a:prstGeom prst="rect">
            <a:avLst/>
          </a:prstGeom>
        </p:spPr>
        <p:txBody>
          <a:bodyPr wrap="none" lIns="0" tIns="0" rIns="0" bIns="0"/>
          <a:lstStyle/>
          <a:p>
            <a:endParaRPr/>
          </a:p>
        </p:txBody>
      </p:sp>
      <p:sp>
        <p:nvSpPr>
          <p:cNvPr id="64" name="PlaceHolder 3"/>
          <p:cNvSpPr>
            <a:spLocks noGrp="1"/>
          </p:cNvSpPr>
          <p:nvPr>
            <p:ph type="body"/>
          </p:nvPr>
        </p:nvSpPr>
        <p:spPr>
          <a:xfrm>
            <a:off x="4662360" y="2355840"/>
            <a:ext cx="3752280" cy="660240"/>
          </a:xfrm>
          <a:prstGeom prst="rect">
            <a:avLst/>
          </a:prstGeom>
        </p:spPr>
        <p:txBody>
          <a:bodyPr wrap="none" lIns="0" tIns="0" rIns="0" bIns="0"/>
          <a:lstStyle/>
          <a:p>
            <a:endParaRPr/>
          </a:p>
        </p:txBody>
      </p:sp>
      <p:sp>
        <p:nvSpPr>
          <p:cNvPr id="65" name="PlaceHolder 4"/>
          <p:cNvSpPr>
            <a:spLocks noGrp="1"/>
          </p:cNvSpPr>
          <p:nvPr>
            <p:ph type="body"/>
          </p:nvPr>
        </p:nvSpPr>
        <p:spPr>
          <a:xfrm>
            <a:off x="4662360" y="3079080"/>
            <a:ext cx="3752280" cy="660240"/>
          </a:xfrm>
          <a:prstGeom prst="rect">
            <a:avLst/>
          </a:prstGeom>
        </p:spPr>
        <p:txBody>
          <a:bodyPr wrap="none" lIns="0" tIns="0" rIns="0" bIns="0"/>
          <a:lstStyle/>
          <a:p>
            <a:endParaRPr/>
          </a:p>
        </p:txBody>
      </p:sp>
      <p:sp>
        <p:nvSpPr>
          <p:cNvPr id="66" name="PlaceHolder 5"/>
          <p:cNvSpPr>
            <a:spLocks noGrp="1"/>
          </p:cNvSpPr>
          <p:nvPr>
            <p:ph type="body"/>
          </p:nvPr>
        </p:nvSpPr>
        <p:spPr>
          <a:xfrm>
            <a:off x="722160" y="3079080"/>
            <a:ext cx="3752280" cy="660240"/>
          </a:xfrm>
          <a:prstGeom prst="rect">
            <a:avLst/>
          </a:prstGeom>
        </p:spPr>
        <p:txBody>
          <a:bodyPr wrap="none"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369080" y="649800"/>
            <a:ext cx="7042680" cy="1523520"/>
          </a:xfrm>
          <a:prstGeom prst="rect">
            <a:avLst/>
          </a:prstGeom>
        </p:spPr>
        <p:txBody>
          <a:bodyPr wrap="none" lIns="0" tIns="0" rIns="0" bIns="0" anchor="ctr"/>
          <a:lstStyle/>
          <a:p>
            <a:endParaRPr/>
          </a:p>
        </p:txBody>
      </p:sp>
      <p:sp>
        <p:nvSpPr>
          <p:cNvPr id="68" name="PlaceHolder 2"/>
          <p:cNvSpPr>
            <a:spLocks noGrp="1"/>
          </p:cNvSpPr>
          <p:nvPr>
            <p:ph type="body"/>
          </p:nvPr>
        </p:nvSpPr>
        <p:spPr>
          <a:xfrm>
            <a:off x="722160" y="2355840"/>
            <a:ext cx="3752280" cy="660240"/>
          </a:xfrm>
          <a:prstGeom prst="rect">
            <a:avLst/>
          </a:prstGeom>
        </p:spPr>
        <p:txBody>
          <a:bodyPr wrap="none" lIns="0" tIns="0" rIns="0" bIns="0"/>
          <a:lstStyle/>
          <a:p>
            <a:endParaRPr/>
          </a:p>
        </p:txBody>
      </p:sp>
      <p:sp>
        <p:nvSpPr>
          <p:cNvPr id="69" name="PlaceHolder 3"/>
          <p:cNvSpPr>
            <a:spLocks noGrp="1"/>
          </p:cNvSpPr>
          <p:nvPr>
            <p:ph type="body"/>
          </p:nvPr>
        </p:nvSpPr>
        <p:spPr>
          <a:xfrm>
            <a:off x="4662360" y="2355840"/>
            <a:ext cx="3752280" cy="660240"/>
          </a:xfrm>
          <a:prstGeom prst="rect">
            <a:avLst/>
          </a:prstGeom>
        </p:spPr>
        <p:txBody>
          <a:bodyPr wrap="none" lIns="0" tIns="0" rIns="0" bIns="0"/>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1369080" y="649800"/>
            <a:ext cx="7042680" cy="1523520"/>
          </a:xfrm>
          <a:prstGeom prst="rect">
            <a:avLst/>
          </a:prstGeom>
        </p:spPr>
        <p:txBody>
          <a:bodyPr wrap="none" lIns="0" tIns="0" rIns="0" bIns="0" anchor="ctr"/>
          <a:lstStyle/>
          <a:p>
            <a:endParaRPr/>
          </a:p>
        </p:txBody>
      </p:sp>
      <p:sp>
        <p:nvSpPr>
          <p:cNvPr id="6" name="PlaceHolder 2"/>
          <p:cNvSpPr>
            <a:spLocks noGrp="1"/>
          </p:cNvSpPr>
          <p:nvPr>
            <p:ph type="body"/>
          </p:nvPr>
        </p:nvSpPr>
        <p:spPr>
          <a:xfrm>
            <a:off x="722160" y="2355840"/>
            <a:ext cx="7689600" cy="138456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369080" y="649800"/>
            <a:ext cx="7042680" cy="1523520"/>
          </a:xfrm>
          <a:prstGeom prst="rect">
            <a:avLst/>
          </a:prstGeom>
        </p:spPr>
        <p:txBody>
          <a:bodyPr wrap="none" lIns="0" tIns="0" rIns="0" bIns="0" anchor="ctr"/>
          <a:lstStyle/>
          <a:p>
            <a:endParaRPr/>
          </a:p>
        </p:txBody>
      </p:sp>
      <p:sp>
        <p:nvSpPr>
          <p:cNvPr id="8" name="PlaceHolder 2"/>
          <p:cNvSpPr>
            <a:spLocks noGrp="1"/>
          </p:cNvSpPr>
          <p:nvPr>
            <p:ph type="body"/>
          </p:nvPr>
        </p:nvSpPr>
        <p:spPr>
          <a:xfrm>
            <a:off x="722160" y="2355840"/>
            <a:ext cx="3752280" cy="1384560"/>
          </a:xfrm>
          <a:prstGeom prst="rect">
            <a:avLst/>
          </a:prstGeom>
        </p:spPr>
        <p:txBody>
          <a:bodyPr wrap="none" lIns="0" tIns="0" rIns="0" bIns="0"/>
          <a:lstStyle/>
          <a:p>
            <a:endParaRPr/>
          </a:p>
        </p:txBody>
      </p:sp>
      <p:sp>
        <p:nvSpPr>
          <p:cNvPr id="9" name="PlaceHolder 3"/>
          <p:cNvSpPr>
            <a:spLocks noGrp="1"/>
          </p:cNvSpPr>
          <p:nvPr>
            <p:ph type="body"/>
          </p:nvPr>
        </p:nvSpPr>
        <p:spPr>
          <a:xfrm>
            <a:off x="4662360" y="2355840"/>
            <a:ext cx="3752280" cy="138456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1369080" y="649800"/>
            <a:ext cx="7042680" cy="1523520"/>
          </a:xfrm>
          <a:prstGeom prst="rect">
            <a:avLst/>
          </a:prstGeom>
        </p:spPr>
        <p:txBody>
          <a:bodyPr wrap="none"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1369080" y="649800"/>
            <a:ext cx="7042680" cy="309060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369080" y="649800"/>
            <a:ext cx="7042680" cy="1523520"/>
          </a:xfrm>
          <a:prstGeom prst="rect">
            <a:avLst/>
          </a:prstGeom>
        </p:spPr>
        <p:txBody>
          <a:bodyPr wrap="none" lIns="0" tIns="0" rIns="0" bIns="0" anchor="ctr"/>
          <a:lstStyle/>
          <a:p>
            <a:endParaRPr/>
          </a:p>
        </p:txBody>
      </p:sp>
      <p:sp>
        <p:nvSpPr>
          <p:cNvPr id="13" name="PlaceHolder 2"/>
          <p:cNvSpPr>
            <a:spLocks noGrp="1"/>
          </p:cNvSpPr>
          <p:nvPr>
            <p:ph type="body"/>
          </p:nvPr>
        </p:nvSpPr>
        <p:spPr>
          <a:xfrm>
            <a:off x="722160" y="2355840"/>
            <a:ext cx="3752280" cy="660240"/>
          </a:xfrm>
          <a:prstGeom prst="rect">
            <a:avLst/>
          </a:prstGeom>
        </p:spPr>
        <p:txBody>
          <a:bodyPr wrap="none" lIns="0" tIns="0" rIns="0" bIns="0"/>
          <a:lstStyle/>
          <a:p>
            <a:endParaRPr/>
          </a:p>
        </p:txBody>
      </p:sp>
      <p:sp>
        <p:nvSpPr>
          <p:cNvPr id="14" name="PlaceHolder 3"/>
          <p:cNvSpPr>
            <a:spLocks noGrp="1"/>
          </p:cNvSpPr>
          <p:nvPr>
            <p:ph type="body"/>
          </p:nvPr>
        </p:nvSpPr>
        <p:spPr>
          <a:xfrm>
            <a:off x="722160" y="3079080"/>
            <a:ext cx="3752280" cy="660240"/>
          </a:xfrm>
          <a:prstGeom prst="rect">
            <a:avLst/>
          </a:prstGeom>
        </p:spPr>
        <p:txBody>
          <a:bodyPr wrap="none" lIns="0" tIns="0" rIns="0" bIns="0"/>
          <a:lstStyle/>
          <a:p>
            <a:endParaRPr/>
          </a:p>
        </p:txBody>
      </p:sp>
      <p:sp>
        <p:nvSpPr>
          <p:cNvPr id="15" name="PlaceHolder 4"/>
          <p:cNvSpPr>
            <a:spLocks noGrp="1"/>
          </p:cNvSpPr>
          <p:nvPr>
            <p:ph type="body"/>
          </p:nvPr>
        </p:nvSpPr>
        <p:spPr>
          <a:xfrm>
            <a:off x="4662360" y="2355840"/>
            <a:ext cx="3752280" cy="138456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369080" y="649800"/>
            <a:ext cx="7042680" cy="1523520"/>
          </a:xfrm>
          <a:prstGeom prst="rect">
            <a:avLst/>
          </a:prstGeom>
        </p:spPr>
        <p:txBody>
          <a:bodyPr wrap="none" lIns="0" tIns="0" rIns="0" bIns="0" anchor="ctr"/>
          <a:lstStyle/>
          <a:p>
            <a:endParaRPr/>
          </a:p>
        </p:txBody>
      </p:sp>
      <p:sp>
        <p:nvSpPr>
          <p:cNvPr id="17" name="PlaceHolder 2"/>
          <p:cNvSpPr>
            <a:spLocks noGrp="1"/>
          </p:cNvSpPr>
          <p:nvPr>
            <p:ph type="body"/>
          </p:nvPr>
        </p:nvSpPr>
        <p:spPr>
          <a:xfrm>
            <a:off x="722160" y="2355840"/>
            <a:ext cx="3752280" cy="1384560"/>
          </a:xfrm>
          <a:prstGeom prst="rect">
            <a:avLst/>
          </a:prstGeom>
        </p:spPr>
        <p:txBody>
          <a:bodyPr wrap="none" lIns="0" tIns="0" rIns="0" bIns="0"/>
          <a:lstStyle/>
          <a:p>
            <a:endParaRPr/>
          </a:p>
        </p:txBody>
      </p:sp>
      <p:sp>
        <p:nvSpPr>
          <p:cNvPr id="18" name="PlaceHolder 3"/>
          <p:cNvSpPr>
            <a:spLocks noGrp="1"/>
          </p:cNvSpPr>
          <p:nvPr>
            <p:ph type="body"/>
          </p:nvPr>
        </p:nvSpPr>
        <p:spPr>
          <a:xfrm>
            <a:off x="4662360" y="2355840"/>
            <a:ext cx="3752280" cy="660240"/>
          </a:xfrm>
          <a:prstGeom prst="rect">
            <a:avLst/>
          </a:prstGeom>
        </p:spPr>
        <p:txBody>
          <a:bodyPr wrap="none" lIns="0" tIns="0" rIns="0" bIns="0"/>
          <a:lstStyle/>
          <a:p>
            <a:endParaRPr/>
          </a:p>
        </p:txBody>
      </p:sp>
      <p:sp>
        <p:nvSpPr>
          <p:cNvPr id="19" name="PlaceHolder 4"/>
          <p:cNvSpPr>
            <a:spLocks noGrp="1"/>
          </p:cNvSpPr>
          <p:nvPr>
            <p:ph type="body"/>
          </p:nvPr>
        </p:nvSpPr>
        <p:spPr>
          <a:xfrm>
            <a:off x="4662360" y="3079080"/>
            <a:ext cx="3752280" cy="66024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369080" y="649800"/>
            <a:ext cx="7042680" cy="1523520"/>
          </a:xfrm>
          <a:prstGeom prst="rect">
            <a:avLst/>
          </a:prstGeom>
        </p:spPr>
        <p:txBody>
          <a:bodyPr wrap="none" lIns="0" tIns="0" rIns="0" bIns="0" anchor="ctr"/>
          <a:lstStyle/>
          <a:p>
            <a:endParaRPr/>
          </a:p>
        </p:txBody>
      </p:sp>
      <p:sp>
        <p:nvSpPr>
          <p:cNvPr id="21" name="PlaceHolder 2"/>
          <p:cNvSpPr>
            <a:spLocks noGrp="1"/>
          </p:cNvSpPr>
          <p:nvPr>
            <p:ph type="body"/>
          </p:nvPr>
        </p:nvSpPr>
        <p:spPr>
          <a:xfrm>
            <a:off x="722160" y="2355840"/>
            <a:ext cx="3752280" cy="660240"/>
          </a:xfrm>
          <a:prstGeom prst="rect">
            <a:avLst/>
          </a:prstGeom>
        </p:spPr>
        <p:txBody>
          <a:bodyPr wrap="none" lIns="0" tIns="0" rIns="0" bIns="0"/>
          <a:lstStyle/>
          <a:p>
            <a:endParaRPr/>
          </a:p>
        </p:txBody>
      </p:sp>
      <p:sp>
        <p:nvSpPr>
          <p:cNvPr id="22" name="PlaceHolder 3"/>
          <p:cNvSpPr>
            <a:spLocks noGrp="1"/>
          </p:cNvSpPr>
          <p:nvPr>
            <p:ph type="body"/>
          </p:nvPr>
        </p:nvSpPr>
        <p:spPr>
          <a:xfrm>
            <a:off x="4662360" y="2355840"/>
            <a:ext cx="3752280" cy="660240"/>
          </a:xfrm>
          <a:prstGeom prst="rect">
            <a:avLst/>
          </a:prstGeom>
        </p:spPr>
        <p:txBody>
          <a:bodyPr wrap="none" lIns="0" tIns="0" rIns="0" bIns="0"/>
          <a:lstStyle/>
          <a:p>
            <a:endParaRPr/>
          </a:p>
        </p:txBody>
      </p:sp>
      <p:sp>
        <p:nvSpPr>
          <p:cNvPr id="23" name="PlaceHolder 4"/>
          <p:cNvSpPr>
            <a:spLocks noGrp="1"/>
          </p:cNvSpPr>
          <p:nvPr>
            <p:ph type="body"/>
          </p:nvPr>
        </p:nvSpPr>
        <p:spPr>
          <a:xfrm>
            <a:off x="722160" y="3079080"/>
            <a:ext cx="7689240" cy="66024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jpe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cstate="print"/>
        </a:blipFill>
        <a:effectLst/>
      </p:bgPr>
    </p:bg>
    <p:spTree>
      <p:nvGrpSpPr>
        <p:cNvPr id="1" name=""/>
        <p:cNvGrpSpPr/>
        <p:nvPr/>
      </p:nvGrpSpPr>
      <p:grpSpPr>
        <a:xfrm>
          <a:off x="0" y="0"/>
          <a:ext cx="0" cy="0"/>
          <a:chOff x="0" y="0"/>
          <a:chExt cx="0" cy="0"/>
        </a:xfrm>
      </p:grpSpPr>
      <p:pic>
        <p:nvPicPr>
          <p:cNvPr id="3" name="Picture 25"/>
          <p:cNvPicPr/>
          <p:nvPr/>
        </p:nvPicPr>
        <p:blipFill>
          <a:blip r:embed="rId15" cstate="print"/>
          <a:stretch>
            <a:fillRect/>
          </a:stretch>
        </p:blipFill>
        <p:spPr>
          <a:xfrm>
            <a:off x="-15840" y="6006960"/>
            <a:ext cx="9159480" cy="848880"/>
          </a:xfrm>
          <a:prstGeom prst="rect">
            <a:avLst/>
          </a:prstGeom>
        </p:spPr>
      </p:pic>
      <p:sp>
        <p:nvSpPr>
          <p:cNvPr id="4" name="PlaceHolder 1"/>
          <p:cNvSpPr>
            <a:spLocks noGrp="1"/>
          </p:cNvSpPr>
          <p:nvPr>
            <p:ph type="title"/>
          </p:nvPr>
        </p:nvSpPr>
        <p:spPr>
          <a:xfrm>
            <a:off x="730080" y="1905120"/>
            <a:ext cx="7681680" cy="1523160"/>
          </a:xfrm>
          <a:prstGeom prst="rect">
            <a:avLst/>
          </a:prstGeom>
        </p:spPr>
        <p:txBody>
          <a:bodyPr lIns="0" tIns="0" rIns="0" bIns="0"/>
          <a:lstStyle/>
          <a:p>
            <a:pPr>
              <a:lnSpc>
                <a:spcPct val="90000"/>
              </a:lnSpc>
            </a:pPr>
            <a:r>
              <a:rPr lang="en-US" sz="5400">
                <a:latin typeface="Calibri"/>
              </a:rPr>
              <a:t>Click to edit the title text formatClick to edit Master title style</a:t>
            </a:r>
            <a:endParaRPr/>
          </a:p>
        </p:txBody>
      </p:sp>
      <p:sp>
        <p:nvSpPr>
          <p:cNvPr id="2" name="PlaceHolder 2"/>
          <p:cNvSpPr>
            <a:spLocks noGrp="1"/>
          </p:cNvSpPr>
          <p:nvPr>
            <p:ph type="body"/>
          </p:nvPr>
        </p:nvSpPr>
        <p:spPr>
          <a:xfrm>
            <a:off x="457200" y="1604520"/>
            <a:ext cx="8229240" cy="4525920"/>
          </a:xfrm>
          <a:prstGeom prst="rect">
            <a:avLst/>
          </a:prstGeom>
        </p:spPr>
        <p:txBody>
          <a:bodyPr wrap="none" lIns="0" tIns="0" rIns="0" bIns="0"/>
          <a:lstStyle/>
          <a:p>
            <a:pPr>
              <a:buSzPct val="45000"/>
              <a:buFont typeface="StarSymbol"/>
              <a:buChar char=""/>
            </a:pPr>
            <a:r>
              <a:rPr lang="en-US"/>
              <a:t>Click to edit the outline text format</a:t>
            </a:r>
            <a:endParaRPr/>
          </a:p>
          <a:p>
            <a:pPr lvl="1">
              <a:buSzPct val="45000"/>
              <a:buFont typeface="StarSymbol"/>
              <a:buChar char=""/>
            </a:pPr>
            <a:r>
              <a:rPr lang="en-US"/>
              <a:t>Second Outline Level</a:t>
            </a:r>
            <a:endParaRPr/>
          </a:p>
          <a:p>
            <a:pPr lvl="2">
              <a:buSzPct val="75000"/>
              <a:buFont typeface="StarSymbol"/>
              <a:buChar char=""/>
            </a:pPr>
            <a:r>
              <a:rPr lang="en-US"/>
              <a:t>Third Outline Level</a:t>
            </a:r>
            <a:endParaRPr/>
          </a:p>
          <a:p>
            <a:pPr lvl="3">
              <a:buSzPct val="45000"/>
              <a:buFont typeface="StarSymbol"/>
              <a:buChar char=""/>
            </a:pPr>
            <a:r>
              <a:rPr lang="en-US"/>
              <a:t>Fourth Outline Level</a:t>
            </a:r>
            <a:endParaRPr/>
          </a:p>
          <a:p>
            <a:pPr lvl="4">
              <a:buSzPct val="7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a:p>
            <a:pPr lvl="7">
              <a:buSzPct val="45000"/>
              <a:buFont typeface="StarSymbol"/>
              <a:buChar char=""/>
            </a:pPr>
            <a:r>
              <a:rPr lang="en-US"/>
              <a:t>Eighth Outline Level</a:t>
            </a:r>
            <a:endParaRPr/>
          </a:p>
          <a:p>
            <a:pPr lvl="8">
              <a:buSzPct val="45000"/>
              <a:buFont typeface="StarSymbol"/>
              <a:buChar char=""/>
            </a:pPr>
            <a:r>
              <a:rPr lang="en-US"/>
              <a:t>Ninth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4" cstate="print"/>
        </a:blipFill>
        <a:effectLst/>
      </p:bgPr>
    </p:bg>
    <p:spTree>
      <p:nvGrpSpPr>
        <p:cNvPr id="1" name=""/>
        <p:cNvGrpSpPr/>
        <p:nvPr/>
      </p:nvGrpSpPr>
      <p:grpSpPr>
        <a:xfrm>
          <a:off x="0" y="0"/>
          <a:ext cx="0" cy="0"/>
          <a:chOff x="0" y="0"/>
          <a:chExt cx="0" cy="0"/>
        </a:xfrm>
      </p:grpSpPr>
      <p:pic>
        <p:nvPicPr>
          <p:cNvPr id="35" name="Picture 25"/>
          <p:cNvPicPr/>
          <p:nvPr/>
        </p:nvPicPr>
        <p:blipFill>
          <a:blip r:embed="rId15" cstate="print"/>
          <a:stretch>
            <a:fillRect/>
          </a:stretch>
        </p:blipFill>
        <p:spPr>
          <a:xfrm>
            <a:off x="-15840" y="6006960"/>
            <a:ext cx="9159480" cy="848880"/>
          </a:xfrm>
          <a:prstGeom prst="rect">
            <a:avLst/>
          </a:prstGeom>
        </p:spPr>
      </p:pic>
      <p:sp>
        <p:nvSpPr>
          <p:cNvPr id="36" name="PlaceHolder 1"/>
          <p:cNvSpPr>
            <a:spLocks noGrp="1"/>
          </p:cNvSpPr>
          <p:nvPr>
            <p:ph type="title"/>
          </p:nvPr>
        </p:nvSpPr>
        <p:spPr>
          <a:xfrm>
            <a:off x="380880" y="230040"/>
            <a:ext cx="8381520" cy="1973520"/>
          </a:xfrm>
          <a:prstGeom prst="rect">
            <a:avLst/>
          </a:prstGeom>
        </p:spPr>
        <p:txBody>
          <a:bodyPr lIns="0" tIns="0" rIns="0" bIns="0"/>
          <a:lstStyle/>
          <a:p>
            <a:pPr>
              <a:lnSpc>
                <a:spcPct val="90000"/>
              </a:lnSpc>
            </a:pPr>
            <a:r>
              <a:rPr lang="en-US" sz="4800">
                <a:latin typeface="Calibri"/>
              </a:rPr>
              <a:t>Click to edit the title text formatClick to edit Master title style</a:t>
            </a:r>
            <a:endParaRPr/>
          </a:p>
        </p:txBody>
      </p:sp>
      <p:sp>
        <p:nvSpPr>
          <p:cNvPr id="37" name="PlaceHolder 2"/>
          <p:cNvSpPr>
            <a:spLocks noGrp="1"/>
          </p:cNvSpPr>
          <p:nvPr>
            <p:ph type="body"/>
          </p:nvPr>
        </p:nvSpPr>
        <p:spPr>
          <a:xfrm>
            <a:off x="380880" y="1411560"/>
            <a:ext cx="8381520" cy="2210400"/>
          </a:xfrm>
          <a:prstGeom prst="rect">
            <a:avLst/>
          </a:prstGeom>
        </p:spPr>
        <p:txBody>
          <a:bodyPr lIns="90000" tIns="45000" rIns="90000" bIns="45000"/>
          <a:lstStyle/>
          <a:p>
            <a:pPr>
              <a:buSzPct val="45000"/>
              <a:buFont typeface="StarSymbol"/>
              <a:buChar char=""/>
            </a:pPr>
            <a:r>
              <a:rPr lang="en-US">
                <a:solidFill>
                  <a:srgbClr val="000000"/>
                </a:solidFill>
                <a:latin typeface="Calibri"/>
              </a:rPr>
              <a:t>Click to edit the outline text format</a:t>
            </a:r>
            <a:endParaRPr/>
          </a:p>
          <a:p>
            <a:pPr lvl="1">
              <a:buSzPct val="45000"/>
              <a:buFont typeface="StarSymbol"/>
              <a:buChar char=""/>
            </a:pPr>
            <a:r>
              <a:rPr lang="en-US">
                <a:solidFill>
                  <a:srgbClr val="000000"/>
                </a:solidFill>
                <a:latin typeface="Calibri"/>
              </a:rPr>
              <a:t>Second Outline Level</a:t>
            </a:r>
            <a:endParaRPr/>
          </a:p>
          <a:p>
            <a:pPr lvl="2">
              <a:buSzPct val="75000"/>
              <a:buFont typeface="StarSymbol"/>
              <a:buChar char=""/>
            </a:pPr>
            <a:r>
              <a:rPr lang="en-US">
                <a:solidFill>
                  <a:srgbClr val="000000"/>
                </a:solidFill>
                <a:latin typeface="Calibri"/>
              </a:rPr>
              <a:t>Third Outline Level</a:t>
            </a:r>
            <a:endParaRPr/>
          </a:p>
          <a:p>
            <a:pPr lvl="3">
              <a:buSzPct val="45000"/>
              <a:buFont typeface="StarSymbol"/>
              <a:buChar char=""/>
            </a:pPr>
            <a:r>
              <a:rPr lang="en-US">
                <a:solidFill>
                  <a:srgbClr val="000000"/>
                </a:solidFill>
                <a:latin typeface="Calibri"/>
              </a:rPr>
              <a:t>Fourth Outline Level</a:t>
            </a:r>
            <a:endParaRPr/>
          </a:p>
          <a:p>
            <a:pPr lvl="4">
              <a:buSzPct val="75000"/>
              <a:buFont typeface="StarSymbol"/>
              <a:buChar char=""/>
            </a:pPr>
            <a:r>
              <a:rPr lang="en-US">
                <a:solidFill>
                  <a:srgbClr val="000000"/>
                </a:solidFill>
                <a:latin typeface="Calibri"/>
              </a:rPr>
              <a:t>Fifth Outline Level</a:t>
            </a:r>
            <a:endParaRPr/>
          </a:p>
          <a:p>
            <a:pPr lvl="5">
              <a:buSzPct val="45000"/>
              <a:buFont typeface="StarSymbol"/>
              <a:buChar char=""/>
            </a:pPr>
            <a:r>
              <a:rPr lang="en-US">
                <a:solidFill>
                  <a:srgbClr val="000000"/>
                </a:solidFill>
                <a:latin typeface="Calibri"/>
              </a:rPr>
              <a:t>Sixth Outline Level</a:t>
            </a:r>
            <a:endParaRPr/>
          </a:p>
          <a:p>
            <a:pPr lvl="6">
              <a:buSzPct val="45000"/>
              <a:buFont typeface="StarSymbol"/>
              <a:buChar char=""/>
            </a:pPr>
            <a:r>
              <a:rPr lang="en-US">
                <a:solidFill>
                  <a:srgbClr val="000000"/>
                </a:solidFill>
                <a:latin typeface="Calibri"/>
              </a:rPr>
              <a:t>Seventh Outline Level</a:t>
            </a:r>
            <a:endParaRPr/>
          </a:p>
          <a:p>
            <a:pPr lvl="7">
              <a:buSzPct val="45000"/>
              <a:buFont typeface="StarSymbol"/>
              <a:buChar char=""/>
            </a:pPr>
            <a:r>
              <a:rPr lang="en-US">
                <a:solidFill>
                  <a:srgbClr val="000000"/>
                </a:solidFill>
                <a:latin typeface="Calibri"/>
              </a:rPr>
              <a:t>Eighth Outline Level</a:t>
            </a:r>
            <a:endParaRPr/>
          </a:p>
          <a:p>
            <a:pPr>
              <a:lnSpc>
                <a:spcPct val="90000"/>
              </a:lnSpc>
            </a:pPr>
            <a:r>
              <a:rPr lang="en-US">
                <a:solidFill>
                  <a:srgbClr val="000000"/>
                </a:solidFill>
                <a:latin typeface="Calibri"/>
              </a:rPr>
              <a:t>Ninth Outline LevelClick to edit Master text styles</a:t>
            </a:r>
            <a:endParaRPr/>
          </a:p>
          <a:p>
            <a:r>
              <a:rPr lang="en-US">
                <a:solidFill>
                  <a:srgbClr val="000000"/>
                </a:solidFill>
                <a:latin typeface="Calibri"/>
              </a:rPr>
              <a:t>Second level</a:t>
            </a:r>
            <a:endParaRPr/>
          </a:p>
          <a:p>
            <a:r>
              <a:rPr lang="en-US">
                <a:solidFill>
                  <a:srgbClr val="000000"/>
                </a:solidFill>
                <a:latin typeface="Calibri"/>
              </a:rPr>
              <a:t>Third level</a:t>
            </a:r>
            <a:endParaRPr/>
          </a:p>
          <a:p>
            <a:r>
              <a:rPr lang="en-US">
                <a:solidFill>
                  <a:srgbClr val="000000"/>
                </a:solidFill>
                <a:latin typeface="Calibri"/>
              </a:rPr>
              <a:t>Fourth level</a:t>
            </a:r>
            <a:endParaRPr/>
          </a:p>
          <a:p>
            <a:r>
              <a:rPr lang="en-US">
                <a:solidFill>
                  <a:srgbClr val="000000"/>
                </a:solidFill>
                <a:latin typeface="Calibri"/>
              </a:rPr>
              <a:t>Fifth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928920" y="686640"/>
            <a:ext cx="7681680" cy="1142160"/>
          </a:xfrm>
          <a:prstGeom prst="rect">
            <a:avLst/>
          </a:prstGeom>
        </p:spPr>
        <p:txBody>
          <a:bodyPr lIns="0" tIns="0" rIns="0" bIns="0"/>
          <a:lstStyle/>
          <a:p>
            <a:pPr>
              <a:lnSpc>
                <a:spcPct val="90000"/>
              </a:lnSpc>
            </a:pPr>
            <a:r>
              <a:rPr lang="en-US" sz="8000" b="1" smtClean="0">
                <a:latin typeface="Calibri"/>
              </a:rPr>
              <a:t>puTTY</a:t>
            </a:r>
            <a:endParaRPr sz="8000" b="1" dirty="0"/>
          </a:p>
        </p:txBody>
      </p:sp>
      <p:sp>
        <p:nvSpPr>
          <p:cNvPr id="146" name="TextShape 2"/>
          <p:cNvSpPr txBox="1"/>
          <p:nvPr/>
        </p:nvSpPr>
        <p:spPr>
          <a:xfrm>
            <a:off x="928920" y="3124200"/>
            <a:ext cx="7681680" cy="2514120"/>
          </a:xfrm>
          <a:prstGeom prst="rect">
            <a:avLst/>
          </a:prstGeom>
        </p:spPr>
        <p:txBody>
          <a:bodyPr lIns="0" tIns="0" rIns="0" bIns="0">
            <a:normAutofit fontScale="92500" lnSpcReduction="10000"/>
          </a:bodyPr>
          <a:lstStyle/>
          <a:p>
            <a:pPr>
              <a:lnSpc>
                <a:spcPct val="90000"/>
              </a:lnSpc>
            </a:pPr>
            <a:r>
              <a:rPr lang="en-US" sz="4000" b="1" dirty="0" smtClean="0">
                <a:solidFill>
                  <a:srgbClr val="000000"/>
                </a:solidFill>
                <a:latin typeface="Calibri"/>
              </a:rPr>
              <a:t>Introduction to Web Programming</a:t>
            </a:r>
          </a:p>
          <a:p>
            <a:pPr>
              <a:lnSpc>
                <a:spcPct val="90000"/>
              </a:lnSpc>
            </a:pPr>
            <a:r>
              <a:rPr lang="en-US" sz="4400" dirty="0" smtClean="0">
                <a:solidFill>
                  <a:srgbClr val="000000"/>
                </a:solidFill>
                <a:latin typeface="Calibri"/>
              </a:rPr>
              <a:t>Kirkwood Continuing Education</a:t>
            </a:r>
          </a:p>
          <a:p>
            <a:pPr>
              <a:lnSpc>
                <a:spcPct val="90000"/>
              </a:lnSpc>
            </a:pPr>
            <a:endParaRPr sz="4400" dirty="0"/>
          </a:p>
          <a:p>
            <a:pPr>
              <a:lnSpc>
                <a:spcPct val="90000"/>
              </a:lnSpc>
            </a:pPr>
            <a:r>
              <a:rPr lang="en-US" sz="2800" dirty="0" smtClean="0">
                <a:solidFill>
                  <a:srgbClr val="000000"/>
                </a:solidFill>
                <a:latin typeface="Calibri"/>
              </a:rPr>
              <a:t>by Fred McClurg</a:t>
            </a:r>
          </a:p>
          <a:p>
            <a:pPr>
              <a:lnSpc>
                <a:spcPct val="90000"/>
              </a:lnSpc>
            </a:pPr>
            <a:endParaRPr sz="2800" dirty="0"/>
          </a:p>
          <a:p>
            <a:pPr algn="ctr">
              <a:lnSpc>
                <a:spcPct val="90000"/>
              </a:lnSpc>
            </a:pPr>
            <a:r>
              <a:rPr lang="en-US" sz="2800" dirty="0" smtClean="0">
                <a:solidFill>
                  <a:srgbClr val="000000"/>
                </a:solidFill>
                <a:latin typeface="Calibri"/>
              </a:rPr>
              <a:t>© Copyright </a:t>
            </a:r>
            <a:r>
              <a:rPr lang="en-US" sz="2800" dirty="0" smtClean="0">
                <a:solidFill>
                  <a:srgbClr val="000000"/>
                </a:solidFill>
                <a:latin typeface="Calibri"/>
              </a:rPr>
              <a:t>2016,  </a:t>
            </a:r>
            <a:r>
              <a:rPr lang="en-US" sz="2800" dirty="0" smtClean="0">
                <a:solidFill>
                  <a:srgbClr val="000000"/>
                </a:solidFill>
                <a:latin typeface="Calibri"/>
              </a:rPr>
              <a:t>All Rights Reserved</a:t>
            </a:r>
          </a:p>
        </p:txBody>
      </p:sp>
      <p:sp>
        <p:nvSpPr>
          <p:cNvPr id="4" name="TextShape 1"/>
          <p:cNvSpPr txBox="1"/>
          <p:nvPr/>
        </p:nvSpPr>
        <p:spPr>
          <a:xfrm>
            <a:off x="914400" y="1828800"/>
            <a:ext cx="7040160" cy="914400"/>
          </a:xfrm>
          <a:prstGeom prst="rect">
            <a:avLst/>
          </a:prstGeom>
        </p:spPr>
        <p:txBody>
          <a:bodyPr lIns="0" tIns="0" rIns="0" bIns="0" anchor="ctr"/>
          <a:lstStyle/>
          <a:p>
            <a:pPr>
              <a:lnSpc>
                <a:spcPct val="90000"/>
              </a:lnSpc>
            </a:pPr>
            <a:r>
              <a:rPr lang="en-US" sz="5400" dirty="0" err="1" smtClean="0">
                <a:latin typeface="Calibri"/>
              </a:rPr>
              <a:t>ssh</a:t>
            </a:r>
            <a:r>
              <a:rPr lang="en-US" sz="5400" dirty="0" smtClean="0">
                <a:latin typeface="Calibri"/>
              </a:rPr>
              <a:t> client</a:t>
            </a:r>
            <a:endParaRPr dirty="0"/>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Shape 1"/>
          <p:cNvSpPr txBox="1"/>
          <p:nvPr/>
        </p:nvSpPr>
        <p:spPr>
          <a:xfrm>
            <a:off x="380880" y="230040"/>
            <a:ext cx="8381520" cy="1145160"/>
          </a:xfrm>
          <a:prstGeom prst="rect">
            <a:avLst/>
          </a:prstGeom>
        </p:spPr>
        <p:txBody>
          <a:bodyPr lIns="0" tIns="0" rIns="0" bIns="0"/>
          <a:lstStyle/>
          <a:p>
            <a:pPr>
              <a:lnSpc>
                <a:spcPct val="90000"/>
              </a:lnSpc>
            </a:pPr>
            <a:r>
              <a:rPr lang="en-US" sz="4800" b="1" dirty="0" err="1" smtClean="0">
                <a:latin typeface="Calibri"/>
              </a:rPr>
              <a:t>PuTTY</a:t>
            </a:r>
            <a:endParaRPr b="1" dirty="0"/>
          </a:p>
        </p:txBody>
      </p:sp>
      <p:sp>
        <p:nvSpPr>
          <p:cNvPr id="148" name="TextShape 2"/>
          <p:cNvSpPr txBox="1"/>
          <p:nvPr/>
        </p:nvSpPr>
        <p:spPr>
          <a:xfrm>
            <a:off x="380880" y="1411560"/>
            <a:ext cx="8381520" cy="2626560"/>
          </a:xfrm>
          <a:prstGeom prst="rect">
            <a:avLst/>
          </a:prstGeom>
        </p:spPr>
        <p:txBody>
          <a:bodyPr lIns="90000" tIns="45000" rIns="90000" bIns="45000"/>
          <a:lstStyle/>
          <a:p>
            <a:pPr marL="457200" indent="-342900">
              <a:lnSpc>
                <a:spcPct val="90000"/>
              </a:lnSpc>
              <a:buFont typeface="Arial" pitchFamily="34" charset="0"/>
              <a:buChar char="•"/>
            </a:pPr>
            <a:r>
              <a:rPr lang="en-US" sz="3200" dirty="0" err="1" smtClean="0">
                <a:solidFill>
                  <a:srgbClr val="000000"/>
                </a:solidFill>
                <a:latin typeface="Calibri"/>
              </a:rPr>
              <a:t>PuTTY</a:t>
            </a:r>
            <a:r>
              <a:rPr lang="en-US" sz="3200" dirty="0" smtClean="0">
                <a:solidFill>
                  <a:srgbClr val="000000"/>
                </a:solidFill>
                <a:latin typeface="Calibri"/>
              </a:rPr>
              <a:t> is a SSH and telnet client for windows.</a:t>
            </a:r>
          </a:p>
          <a:p>
            <a:pPr marL="457200" indent="-342900">
              <a:lnSpc>
                <a:spcPct val="90000"/>
              </a:lnSpc>
              <a:buFont typeface="Arial" pitchFamily="34" charset="0"/>
              <a:buChar char="•"/>
            </a:pPr>
            <a:r>
              <a:rPr lang="en-US" sz="3200" dirty="0" smtClean="0">
                <a:solidFill>
                  <a:srgbClr val="000000"/>
                </a:solidFill>
                <a:latin typeface="Calibri"/>
              </a:rPr>
              <a:t>Used for securely logging into Unix servers.</a:t>
            </a:r>
          </a:p>
          <a:p>
            <a:pPr marL="457200" indent="-342900">
              <a:lnSpc>
                <a:spcPct val="90000"/>
              </a:lnSpc>
              <a:buFont typeface="Arial" pitchFamily="34" charset="0"/>
              <a:buChar char="•"/>
            </a:pPr>
            <a:r>
              <a:rPr lang="en-US" sz="3200" dirty="0" smtClean="0">
                <a:solidFill>
                  <a:srgbClr val="000000"/>
                </a:solidFill>
                <a:latin typeface="Calibri"/>
              </a:rPr>
              <a:t>No installation script.</a:t>
            </a:r>
            <a:endParaRPr sz="3200" dirty="0"/>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Shape 1"/>
          <p:cNvSpPr txBox="1"/>
          <p:nvPr/>
        </p:nvSpPr>
        <p:spPr>
          <a:xfrm>
            <a:off x="380880" y="230040"/>
            <a:ext cx="8381520" cy="1145160"/>
          </a:xfrm>
          <a:prstGeom prst="rect">
            <a:avLst/>
          </a:prstGeom>
        </p:spPr>
        <p:txBody>
          <a:bodyPr lIns="0" tIns="0" rIns="0" bIns="0"/>
          <a:lstStyle/>
          <a:p>
            <a:pPr>
              <a:lnSpc>
                <a:spcPct val="90000"/>
              </a:lnSpc>
            </a:pPr>
            <a:r>
              <a:rPr lang="en-US" sz="4800" b="1" dirty="0" err="1" smtClean="0">
                <a:latin typeface="Calibri"/>
              </a:rPr>
              <a:t>PuTTY</a:t>
            </a:r>
            <a:r>
              <a:rPr lang="en-US" sz="4800" b="1" dirty="0" smtClean="0">
                <a:latin typeface="Calibri"/>
              </a:rPr>
              <a:t> Installation</a:t>
            </a:r>
            <a:endParaRPr b="1" dirty="0"/>
          </a:p>
        </p:txBody>
      </p:sp>
      <p:sp>
        <p:nvSpPr>
          <p:cNvPr id="148" name="TextShape 2"/>
          <p:cNvSpPr txBox="1"/>
          <p:nvPr/>
        </p:nvSpPr>
        <p:spPr>
          <a:xfrm>
            <a:off x="380880" y="1411560"/>
            <a:ext cx="8381520" cy="4303440"/>
          </a:xfrm>
          <a:prstGeom prst="rect">
            <a:avLst/>
          </a:prstGeom>
        </p:spPr>
        <p:txBody>
          <a:bodyPr lIns="90000" tIns="45000" rIns="90000" bIns="45000"/>
          <a:lstStyle/>
          <a:p>
            <a:pPr marL="628650" indent="-514350">
              <a:lnSpc>
                <a:spcPct val="90000"/>
              </a:lnSpc>
              <a:buFont typeface="+mj-lt"/>
              <a:buAutoNum type="arabicPeriod"/>
            </a:pPr>
            <a:r>
              <a:rPr lang="en-US" sz="3200" dirty="0" smtClean="0">
                <a:solidFill>
                  <a:srgbClr val="000000"/>
                </a:solidFill>
                <a:latin typeface="Calibri"/>
              </a:rPr>
              <a:t>Download the putty.exe binary:</a:t>
            </a:r>
            <a:br>
              <a:rPr lang="en-US" sz="3200" dirty="0" smtClean="0">
                <a:solidFill>
                  <a:srgbClr val="000000"/>
                </a:solidFill>
                <a:latin typeface="Calibri"/>
              </a:rPr>
            </a:br>
            <a:r>
              <a:rPr lang="en-US" sz="3200" dirty="0" smtClean="0">
                <a:solidFill>
                  <a:srgbClr val="000000"/>
                </a:solidFill>
                <a:latin typeface="Calibri"/>
              </a:rPr>
              <a:t>	</a:t>
            </a:r>
            <a:r>
              <a:rPr lang="en-US" sz="3200" b="1" dirty="0" smtClean="0">
                <a:solidFill>
                  <a:srgbClr val="000000"/>
                </a:solidFill>
                <a:latin typeface="Courier New" pitchFamily="49" charset="0"/>
                <a:cs typeface="Courier New" pitchFamily="49" charset="0"/>
              </a:rPr>
              <a:t>http://www.putty.org</a:t>
            </a:r>
            <a:r>
              <a:rPr lang="en-US" sz="3200" b="1" dirty="0" smtClean="0">
                <a:solidFill>
                  <a:srgbClr val="000000"/>
                </a:solidFill>
                <a:latin typeface="Calibri"/>
              </a:rPr>
              <a:t/>
            </a:r>
            <a:br>
              <a:rPr lang="en-US" sz="3200" b="1" dirty="0" smtClean="0">
                <a:solidFill>
                  <a:srgbClr val="000000"/>
                </a:solidFill>
                <a:latin typeface="Calibri"/>
              </a:rPr>
            </a:br>
            <a:endParaRPr lang="en-US" sz="3200" b="1" dirty="0" smtClean="0">
              <a:solidFill>
                <a:srgbClr val="000000"/>
              </a:solidFill>
              <a:latin typeface="Calibri"/>
            </a:endParaRPr>
          </a:p>
          <a:p>
            <a:pPr marL="628650" indent="-514350">
              <a:lnSpc>
                <a:spcPct val="90000"/>
              </a:lnSpc>
              <a:buFont typeface="+mj-lt"/>
              <a:buAutoNum type="arabicPeriod"/>
            </a:pPr>
            <a:r>
              <a:rPr lang="en-US" sz="3200" dirty="0" smtClean="0">
                <a:solidFill>
                  <a:srgbClr val="000000"/>
                </a:solidFill>
                <a:latin typeface="Calibri"/>
              </a:rPr>
              <a:t>Create new folder “</a:t>
            </a:r>
            <a:r>
              <a:rPr lang="en-US" sz="3200" dirty="0" err="1" smtClean="0">
                <a:solidFill>
                  <a:srgbClr val="000000"/>
                </a:solidFill>
                <a:latin typeface="Calibri"/>
              </a:rPr>
              <a:t>PuTTY</a:t>
            </a:r>
            <a:r>
              <a:rPr lang="en-US" sz="3200" dirty="0" smtClean="0">
                <a:solidFill>
                  <a:srgbClr val="000000"/>
                </a:solidFill>
                <a:latin typeface="Calibri"/>
              </a:rPr>
              <a:t>” at the following:</a:t>
            </a:r>
            <a:br>
              <a:rPr lang="en-US" sz="3200" dirty="0" smtClean="0">
                <a:solidFill>
                  <a:srgbClr val="000000"/>
                </a:solidFill>
                <a:latin typeface="Calibri"/>
              </a:rPr>
            </a:br>
            <a:r>
              <a:rPr lang="en-US" sz="3200" dirty="0" smtClean="0">
                <a:solidFill>
                  <a:srgbClr val="000000"/>
                </a:solidFill>
                <a:latin typeface="Calibri"/>
              </a:rPr>
              <a:t>	</a:t>
            </a:r>
            <a:r>
              <a:rPr lang="en-US" sz="3200" b="1" dirty="0" smtClean="0">
                <a:solidFill>
                  <a:srgbClr val="000000"/>
                </a:solidFill>
                <a:latin typeface="Courier New" pitchFamily="49" charset="0"/>
                <a:cs typeface="Courier New" pitchFamily="49" charset="0"/>
              </a:rPr>
              <a:t>C:\Program Files (x86)\</a:t>
            </a:r>
            <a:r>
              <a:rPr lang="en-US" sz="3200" b="1" dirty="0" err="1" smtClean="0">
                <a:solidFill>
                  <a:srgbClr val="000000"/>
                </a:solidFill>
                <a:latin typeface="Courier New" pitchFamily="49" charset="0"/>
                <a:cs typeface="Courier New" pitchFamily="49" charset="0"/>
              </a:rPr>
              <a:t>PuTTY</a:t>
            </a:r>
            <a:r>
              <a:rPr lang="en-US" sz="3200" dirty="0" smtClean="0">
                <a:solidFill>
                  <a:srgbClr val="000000"/>
                </a:solidFill>
                <a:latin typeface="Calibri"/>
              </a:rPr>
              <a:t/>
            </a:r>
            <a:br>
              <a:rPr lang="en-US" sz="3200" dirty="0" smtClean="0">
                <a:solidFill>
                  <a:srgbClr val="000000"/>
                </a:solidFill>
                <a:latin typeface="Calibri"/>
              </a:rPr>
            </a:br>
            <a:endParaRPr lang="en-US" sz="3200" dirty="0" smtClean="0">
              <a:solidFill>
                <a:srgbClr val="000000"/>
              </a:solidFill>
              <a:latin typeface="Calibri"/>
            </a:endParaRPr>
          </a:p>
          <a:p>
            <a:pPr marL="628650" indent="-514350">
              <a:lnSpc>
                <a:spcPct val="90000"/>
              </a:lnSpc>
              <a:buFont typeface="+mj-lt"/>
              <a:buAutoNum type="arabicPeriod"/>
            </a:pPr>
            <a:r>
              <a:rPr lang="en-US" sz="3200" dirty="0" smtClean="0">
                <a:solidFill>
                  <a:srgbClr val="000000"/>
                </a:solidFill>
                <a:latin typeface="Calibri"/>
              </a:rPr>
              <a:t>Move the downloaded binary into that folder</a:t>
            </a:r>
            <a:endParaRPr sz="3200" dirty="0"/>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Shape 1"/>
          <p:cNvSpPr txBox="1"/>
          <p:nvPr/>
        </p:nvSpPr>
        <p:spPr>
          <a:xfrm>
            <a:off x="380880" y="230040"/>
            <a:ext cx="8381520" cy="1145160"/>
          </a:xfrm>
          <a:prstGeom prst="rect">
            <a:avLst/>
          </a:prstGeom>
        </p:spPr>
        <p:txBody>
          <a:bodyPr lIns="0" tIns="0" rIns="0" bIns="0"/>
          <a:lstStyle/>
          <a:p>
            <a:pPr>
              <a:lnSpc>
                <a:spcPct val="90000"/>
              </a:lnSpc>
            </a:pPr>
            <a:r>
              <a:rPr lang="en-US" sz="4800" b="1" dirty="0" err="1" smtClean="0">
                <a:latin typeface="Calibri"/>
              </a:rPr>
              <a:t>PuTTY</a:t>
            </a:r>
            <a:r>
              <a:rPr lang="en-US" sz="4800" b="1" dirty="0" smtClean="0">
                <a:latin typeface="Calibri"/>
              </a:rPr>
              <a:t> Installation (continued 2)</a:t>
            </a:r>
            <a:endParaRPr b="1" dirty="0"/>
          </a:p>
        </p:txBody>
      </p:sp>
      <p:sp>
        <p:nvSpPr>
          <p:cNvPr id="148" name="TextShape 2"/>
          <p:cNvSpPr txBox="1"/>
          <p:nvPr/>
        </p:nvSpPr>
        <p:spPr>
          <a:xfrm>
            <a:off x="380880" y="1411560"/>
            <a:ext cx="8381520" cy="4303440"/>
          </a:xfrm>
          <a:prstGeom prst="rect">
            <a:avLst/>
          </a:prstGeom>
        </p:spPr>
        <p:txBody>
          <a:bodyPr lIns="90000" tIns="45000" rIns="90000" bIns="45000"/>
          <a:lstStyle/>
          <a:p>
            <a:pPr marL="628650" indent="-514350">
              <a:lnSpc>
                <a:spcPct val="90000"/>
              </a:lnSpc>
              <a:buFont typeface="+mj-lt"/>
              <a:buAutoNum type="arabicPeriod" startAt="4"/>
            </a:pPr>
            <a:r>
              <a:rPr lang="en-US" sz="3200" dirty="0" smtClean="0">
                <a:solidFill>
                  <a:srgbClr val="000000"/>
                </a:solidFill>
                <a:latin typeface="Calibri"/>
              </a:rPr>
              <a:t>Click “Start” windows circle icon at lower left</a:t>
            </a:r>
            <a:br>
              <a:rPr lang="en-US" sz="3200" dirty="0" smtClean="0">
                <a:solidFill>
                  <a:srgbClr val="000000"/>
                </a:solidFill>
                <a:latin typeface="Calibri"/>
              </a:rPr>
            </a:br>
            <a:endParaRPr lang="en-US" sz="3200" dirty="0" smtClean="0">
              <a:solidFill>
                <a:srgbClr val="000000"/>
              </a:solidFill>
              <a:latin typeface="Calibri"/>
            </a:endParaRPr>
          </a:p>
          <a:p>
            <a:pPr marL="628650" indent="-514350">
              <a:lnSpc>
                <a:spcPct val="90000"/>
              </a:lnSpc>
              <a:buFont typeface="+mj-lt"/>
              <a:buAutoNum type="arabicPeriod" startAt="4"/>
            </a:pPr>
            <a:r>
              <a:rPr lang="en-US" sz="3200" dirty="0" smtClean="0">
                <a:solidFill>
                  <a:srgbClr val="000000"/>
                </a:solidFill>
                <a:latin typeface="Calibri"/>
              </a:rPr>
              <a:t>Right click “All Programs”</a:t>
            </a:r>
            <a:br>
              <a:rPr lang="en-US" sz="3200" dirty="0" smtClean="0">
                <a:solidFill>
                  <a:srgbClr val="000000"/>
                </a:solidFill>
                <a:latin typeface="Calibri"/>
              </a:rPr>
            </a:br>
            <a:endParaRPr lang="en-US" sz="3200" dirty="0" smtClean="0">
              <a:solidFill>
                <a:srgbClr val="000000"/>
              </a:solidFill>
              <a:latin typeface="Calibri"/>
            </a:endParaRPr>
          </a:p>
          <a:p>
            <a:pPr marL="628650" indent="-514350">
              <a:lnSpc>
                <a:spcPct val="90000"/>
              </a:lnSpc>
              <a:buFont typeface="+mj-lt"/>
              <a:buAutoNum type="arabicPeriod" startAt="4"/>
            </a:pPr>
            <a:r>
              <a:rPr lang="en-US" sz="3200" dirty="0" smtClean="0">
                <a:solidFill>
                  <a:srgbClr val="000000"/>
                </a:solidFill>
                <a:latin typeface="Calibri"/>
              </a:rPr>
              <a:t>Select menu “Open All Users”</a:t>
            </a:r>
            <a:br>
              <a:rPr lang="en-US" sz="3200" dirty="0" smtClean="0">
                <a:solidFill>
                  <a:srgbClr val="000000"/>
                </a:solidFill>
                <a:latin typeface="Calibri"/>
              </a:rPr>
            </a:br>
            <a:endParaRPr lang="en-US" sz="3200" dirty="0" smtClean="0">
              <a:solidFill>
                <a:srgbClr val="000000"/>
              </a:solidFill>
              <a:latin typeface="Calibri"/>
            </a:endParaRPr>
          </a:p>
          <a:p>
            <a:pPr marL="628650" indent="-514350">
              <a:lnSpc>
                <a:spcPct val="90000"/>
              </a:lnSpc>
              <a:buFont typeface="+mj-lt"/>
              <a:buAutoNum type="arabicPeriod" startAt="4"/>
            </a:pPr>
            <a:r>
              <a:rPr lang="en-US" sz="3200" dirty="0" smtClean="0">
                <a:solidFill>
                  <a:srgbClr val="000000"/>
                </a:solidFill>
                <a:latin typeface="Calibri"/>
              </a:rPr>
              <a:t>Create new folder “</a:t>
            </a:r>
            <a:r>
              <a:rPr lang="en-US" sz="3200" dirty="0" err="1" smtClean="0">
                <a:solidFill>
                  <a:srgbClr val="000000"/>
                </a:solidFill>
                <a:latin typeface="Calibri"/>
              </a:rPr>
              <a:t>PuTTY</a:t>
            </a:r>
            <a:r>
              <a:rPr lang="en-US" sz="3200" dirty="0" smtClean="0">
                <a:solidFill>
                  <a:srgbClr val="000000"/>
                </a:solidFill>
                <a:latin typeface="Calibri"/>
              </a:rPr>
              <a:t>” at the following:</a:t>
            </a:r>
            <a:r>
              <a:rPr lang="en-US" sz="3200" dirty="0"/>
              <a:t/>
            </a:r>
            <a:br>
              <a:rPr lang="en-US" sz="3200" dirty="0"/>
            </a:br>
            <a:r>
              <a:rPr lang="en-US" sz="3200" dirty="0" smtClean="0"/>
              <a:t>	</a:t>
            </a:r>
            <a:r>
              <a:rPr lang="en-US" sz="2800" b="1" dirty="0" smtClean="0">
                <a:latin typeface="Courier New" pitchFamily="49" charset="0"/>
                <a:cs typeface="Courier New" pitchFamily="49" charset="0"/>
              </a:rPr>
              <a:t>C:\ProgramData\Microsoft\Windows\Start Menu\Programs\</a:t>
            </a:r>
            <a:r>
              <a:rPr lang="en-US" sz="2800" b="1" dirty="0" err="1" smtClean="0">
                <a:latin typeface="Courier New" pitchFamily="49" charset="0"/>
                <a:cs typeface="Courier New" pitchFamily="49" charset="0"/>
              </a:rPr>
              <a:t>PuTTY</a:t>
            </a:r>
            <a:endParaRPr lang="en-US" sz="2800" b="1" dirty="0" smtClean="0">
              <a:solidFill>
                <a:srgbClr val="000000"/>
              </a:solidFill>
              <a:latin typeface="Courier New" pitchFamily="49" charset="0"/>
              <a:cs typeface="Courier New" pitchFamily="49" charset="0"/>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Shape 1"/>
          <p:cNvSpPr txBox="1"/>
          <p:nvPr/>
        </p:nvSpPr>
        <p:spPr>
          <a:xfrm>
            <a:off x="380880" y="230040"/>
            <a:ext cx="8381520" cy="1145160"/>
          </a:xfrm>
          <a:prstGeom prst="rect">
            <a:avLst/>
          </a:prstGeom>
        </p:spPr>
        <p:txBody>
          <a:bodyPr lIns="0" tIns="0" rIns="0" bIns="0"/>
          <a:lstStyle/>
          <a:p>
            <a:pPr>
              <a:lnSpc>
                <a:spcPct val="90000"/>
              </a:lnSpc>
            </a:pPr>
            <a:r>
              <a:rPr lang="en-US" sz="4800" b="1" dirty="0" err="1" smtClean="0">
                <a:latin typeface="Calibri"/>
              </a:rPr>
              <a:t>PuTTY</a:t>
            </a:r>
            <a:r>
              <a:rPr lang="en-US" sz="4800" b="1" dirty="0" smtClean="0">
                <a:latin typeface="Calibri"/>
              </a:rPr>
              <a:t> Installation (continued 3)</a:t>
            </a:r>
            <a:endParaRPr b="1" dirty="0"/>
          </a:p>
        </p:txBody>
      </p:sp>
      <p:sp>
        <p:nvSpPr>
          <p:cNvPr id="148" name="TextShape 2"/>
          <p:cNvSpPr txBox="1"/>
          <p:nvPr/>
        </p:nvSpPr>
        <p:spPr>
          <a:xfrm>
            <a:off x="380880" y="1411560"/>
            <a:ext cx="8381520" cy="4303440"/>
          </a:xfrm>
          <a:prstGeom prst="rect">
            <a:avLst/>
          </a:prstGeom>
        </p:spPr>
        <p:txBody>
          <a:bodyPr lIns="90000" tIns="45000" rIns="90000" bIns="45000">
            <a:normAutofit fontScale="92500" lnSpcReduction="10000"/>
          </a:bodyPr>
          <a:lstStyle/>
          <a:p>
            <a:pPr marL="803275" indent="-574675">
              <a:lnSpc>
                <a:spcPct val="90000"/>
              </a:lnSpc>
              <a:buFont typeface="+mj-lt"/>
              <a:buAutoNum type="arabicPeriod" startAt="7"/>
              <a:tabLst>
                <a:tab pos="1371600" algn="l"/>
              </a:tabLst>
            </a:pPr>
            <a:r>
              <a:rPr lang="en-US" sz="3200" dirty="0">
                <a:solidFill>
                  <a:srgbClr val="000000"/>
                </a:solidFill>
                <a:latin typeface="Calibri"/>
              </a:rPr>
              <a:t>Right click and </a:t>
            </a:r>
            <a:r>
              <a:rPr lang="en-US" sz="3200" dirty="0" smtClean="0">
                <a:solidFill>
                  <a:srgbClr val="000000"/>
                </a:solidFill>
                <a:latin typeface="Calibri"/>
              </a:rPr>
              <a:t>“putty.exe” paste shortcut into folder:</a:t>
            </a:r>
            <a:r>
              <a:rPr lang="en-US" sz="3200" dirty="0">
                <a:solidFill>
                  <a:srgbClr val="000000"/>
                </a:solidFill>
                <a:latin typeface="Calibri"/>
              </a:rPr>
              <a:t/>
            </a:r>
            <a:br>
              <a:rPr lang="en-US" sz="3200" dirty="0">
                <a:solidFill>
                  <a:srgbClr val="000000"/>
                </a:solidFill>
                <a:latin typeface="Calibri"/>
              </a:rPr>
            </a:br>
            <a:r>
              <a:rPr lang="en-US" sz="3200" dirty="0" smtClean="0">
                <a:solidFill>
                  <a:srgbClr val="000000"/>
                </a:solidFill>
                <a:latin typeface="Calibri"/>
              </a:rPr>
              <a:t>	</a:t>
            </a:r>
            <a:r>
              <a:rPr lang="en-US" sz="2800" b="1" dirty="0" smtClean="0">
                <a:solidFill>
                  <a:srgbClr val="000000"/>
                </a:solidFill>
                <a:latin typeface="Courier New" pitchFamily="49" charset="0"/>
                <a:cs typeface="Courier New" pitchFamily="49" charset="0"/>
              </a:rPr>
              <a:t>C</a:t>
            </a:r>
            <a:r>
              <a:rPr lang="en-US" sz="2800" b="1" dirty="0">
                <a:solidFill>
                  <a:srgbClr val="000000"/>
                </a:solidFill>
                <a:latin typeface="Courier New" pitchFamily="49" charset="0"/>
                <a:cs typeface="Courier New" pitchFamily="49" charset="0"/>
              </a:rPr>
              <a:t>:\ProgramData\Microsoft\Windows\Start Menu\Programs\</a:t>
            </a:r>
            <a:r>
              <a:rPr lang="en-US" sz="2800" b="1" dirty="0" err="1">
                <a:solidFill>
                  <a:srgbClr val="000000"/>
                </a:solidFill>
                <a:latin typeface="Courier New" pitchFamily="49" charset="0"/>
                <a:cs typeface="Courier New" pitchFamily="49" charset="0"/>
              </a:rPr>
              <a:t>PuTTY</a:t>
            </a:r>
            <a:r>
              <a:rPr lang="en-US" sz="3200" dirty="0">
                <a:solidFill>
                  <a:srgbClr val="000000"/>
                </a:solidFill>
                <a:latin typeface="Calibri"/>
              </a:rPr>
              <a:t/>
            </a:r>
            <a:br>
              <a:rPr lang="en-US" sz="3200" dirty="0">
                <a:solidFill>
                  <a:srgbClr val="000000"/>
                </a:solidFill>
                <a:latin typeface="Calibri"/>
              </a:rPr>
            </a:br>
            <a:endParaRPr lang="en-US" sz="3200" dirty="0">
              <a:solidFill>
                <a:srgbClr val="000000"/>
              </a:solidFill>
              <a:latin typeface="Calibri"/>
            </a:endParaRPr>
          </a:p>
          <a:p>
            <a:pPr marL="803275" indent="-574675">
              <a:lnSpc>
                <a:spcPct val="90000"/>
              </a:lnSpc>
              <a:buFont typeface="+mj-lt"/>
              <a:buAutoNum type="arabicPeriod" startAt="7"/>
            </a:pPr>
            <a:r>
              <a:rPr lang="en-US" sz="3200" dirty="0">
                <a:solidFill>
                  <a:srgbClr val="000000"/>
                </a:solidFill>
                <a:latin typeface="Calibri"/>
              </a:rPr>
              <a:t>Right click </a:t>
            </a:r>
            <a:r>
              <a:rPr lang="en-US" sz="3200" dirty="0" smtClean="0">
                <a:solidFill>
                  <a:srgbClr val="000000"/>
                </a:solidFill>
                <a:latin typeface="Calibri"/>
              </a:rPr>
              <a:t>on created shortcut and rename to “putty”.</a:t>
            </a:r>
            <a:br>
              <a:rPr lang="en-US" sz="3200" dirty="0" smtClean="0">
                <a:solidFill>
                  <a:srgbClr val="000000"/>
                </a:solidFill>
                <a:latin typeface="Calibri"/>
              </a:rPr>
            </a:br>
            <a:endParaRPr lang="en-US" sz="3200" dirty="0">
              <a:solidFill>
                <a:srgbClr val="000000"/>
              </a:solidFill>
              <a:latin typeface="Calibri"/>
            </a:endParaRPr>
          </a:p>
          <a:p>
            <a:pPr marL="803275" indent="-574675">
              <a:lnSpc>
                <a:spcPct val="90000"/>
              </a:lnSpc>
              <a:buFont typeface="+mj-lt"/>
              <a:buAutoNum type="arabicPeriod" startAt="7"/>
              <a:tabLst>
                <a:tab pos="1371600" algn="l"/>
              </a:tabLst>
            </a:pPr>
            <a:r>
              <a:rPr lang="en-US" sz="3200" dirty="0" smtClean="0">
                <a:solidFill>
                  <a:srgbClr val="000000"/>
                </a:solidFill>
                <a:latin typeface="Calibri"/>
              </a:rPr>
              <a:t>At this point “putty” can be selected from the menu:</a:t>
            </a:r>
            <a:br>
              <a:rPr lang="en-US" sz="3200" dirty="0" smtClean="0">
                <a:solidFill>
                  <a:srgbClr val="000000"/>
                </a:solidFill>
                <a:latin typeface="Calibri"/>
              </a:rPr>
            </a:br>
            <a:r>
              <a:rPr lang="en-US" sz="3200" dirty="0" smtClean="0">
                <a:solidFill>
                  <a:srgbClr val="000000"/>
                </a:solidFill>
                <a:latin typeface="Calibri"/>
              </a:rPr>
              <a:t>	Start -&gt; All Programs -&gt; </a:t>
            </a:r>
            <a:r>
              <a:rPr lang="en-US" sz="3200" dirty="0" err="1" smtClean="0">
                <a:solidFill>
                  <a:srgbClr val="000000"/>
                </a:solidFill>
                <a:latin typeface="Calibri"/>
              </a:rPr>
              <a:t>PuTTY</a:t>
            </a:r>
            <a:r>
              <a:rPr lang="en-US" sz="3200" dirty="0" smtClean="0">
                <a:solidFill>
                  <a:srgbClr val="000000"/>
                </a:solidFill>
                <a:latin typeface="Calibri"/>
              </a:rPr>
              <a:t> -&gt; putty</a:t>
            </a:r>
            <a:endParaRPr lang="en-US" sz="2800" b="1" dirty="0" smtClean="0">
              <a:solidFill>
                <a:srgbClr val="000000"/>
              </a:solidFill>
              <a:latin typeface="Courier New" pitchFamily="49" charset="0"/>
              <a:cs typeface="Courier New" pitchFamily="49" charset="0"/>
            </a:endParaRPr>
          </a:p>
        </p:txBody>
      </p:sp>
    </p:spTree>
    <p:extLst>
      <p:ext uri="{BB962C8B-B14F-4D97-AF65-F5344CB8AC3E}">
        <p14:creationId xmlns:p14="http://schemas.microsoft.com/office/powerpoint/2010/main" val="216257030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extShape 1"/>
          <p:cNvSpPr txBox="1"/>
          <p:nvPr/>
        </p:nvSpPr>
        <p:spPr>
          <a:xfrm>
            <a:off x="380880" y="230040"/>
            <a:ext cx="8381520" cy="836760"/>
          </a:xfrm>
          <a:prstGeom prst="rect">
            <a:avLst/>
          </a:prstGeom>
        </p:spPr>
        <p:txBody>
          <a:bodyPr lIns="0" tIns="0" rIns="0" bIns="0"/>
          <a:lstStyle/>
          <a:p>
            <a:pPr>
              <a:lnSpc>
                <a:spcPct val="90000"/>
              </a:lnSpc>
            </a:pPr>
            <a:r>
              <a:rPr lang="en-US" sz="4800" b="1" dirty="0" err="1" smtClean="0">
                <a:latin typeface="Calibri"/>
              </a:rPr>
              <a:t>PuTTY</a:t>
            </a:r>
            <a:r>
              <a:rPr lang="en-US" sz="4800" b="1" dirty="0" smtClean="0">
                <a:latin typeface="Calibri"/>
              </a:rPr>
              <a:t> Configuration</a:t>
            </a:r>
            <a:endParaRPr b="1" dirty="0"/>
          </a:p>
        </p:txBody>
      </p:sp>
      <p:sp>
        <p:nvSpPr>
          <p:cNvPr id="156" name="TextShape 2"/>
          <p:cNvSpPr txBox="1"/>
          <p:nvPr/>
        </p:nvSpPr>
        <p:spPr>
          <a:xfrm>
            <a:off x="380880" y="1143001"/>
            <a:ext cx="3962520" cy="4599134"/>
          </a:xfrm>
          <a:prstGeom prst="rect">
            <a:avLst/>
          </a:prstGeom>
        </p:spPr>
        <p:txBody>
          <a:bodyPr lIns="90000" tIns="45000" rIns="90000" bIns="45000">
            <a:normAutofit fontScale="92500" lnSpcReduction="10000"/>
          </a:bodyPr>
          <a:lstStyle/>
          <a:p>
            <a:pPr>
              <a:lnSpc>
                <a:spcPct val="90000"/>
              </a:lnSpc>
              <a:tabLst>
                <a:tab pos="457200" algn="l"/>
              </a:tabLst>
            </a:pPr>
            <a:r>
              <a:rPr lang="en-US" sz="2800" dirty="0" smtClean="0">
                <a:solidFill>
                  <a:srgbClr val="000000"/>
                </a:solidFill>
                <a:latin typeface="Calibri"/>
              </a:rPr>
              <a:t>Host Name:</a:t>
            </a:r>
          </a:p>
          <a:p>
            <a:pPr>
              <a:lnSpc>
                <a:spcPct val="90000"/>
              </a:lnSpc>
              <a:tabLst>
                <a:tab pos="457200" algn="l"/>
              </a:tabLst>
            </a:pPr>
            <a:r>
              <a:rPr lang="en-US" sz="2800" dirty="0">
                <a:solidFill>
                  <a:srgbClr val="000000"/>
                </a:solidFill>
                <a:latin typeface="Calibri"/>
              </a:rPr>
              <a:t>	</a:t>
            </a:r>
            <a:r>
              <a:rPr lang="en-US" sz="2000" b="1" dirty="0" smtClean="0">
                <a:solidFill>
                  <a:srgbClr val="000000"/>
                </a:solidFill>
                <a:latin typeface="Courier New" pitchFamily="49" charset="0"/>
                <a:cs typeface="Courier New" pitchFamily="49" charset="0"/>
              </a:rPr>
              <a:t>cecert.kirkwood.edu</a:t>
            </a:r>
          </a:p>
          <a:p>
            <a:pPr>
              <a:lnSpc>
                <a:spcPct val="90000"/>
              </a:lnSpc>
              <a:tabLst>
                <a:tab pos="457200" algn="l"/>
              </a:tabLst>
            </a:pPr>
            <a:endParaRPr lang="en-US" sz="2800" dirty="0">
              <a:solidFill>
                <a:srgbClr val="000000"/>
              </a:solidFill>
              <a:latin typeface="Calibri"/>
            </a:endParaRPr>
          </a:p>
          <a:p>
            <a:pPr>
              <a:lnSpc>
                <a:spcPct val="90000"/>
              </a:lnSpc>
              <a:tabLst>
                <a:tab pos="457200" algn="l"/>
              </a:tabLst>
            </a:pPr>
            <a:r>
              <a:rPr lang="en-US" sz="2800" dirty="0" smtClean="0">
                <a:solidFill>
                  <a:srgbClr val="000000"/>
                </a:solidFill>
                <a:latin typeface="Calibri"/>
              </a:rPr>
              <a:t>Port:</a:t>
            </a:r>
          </a:p>
          <a:p>
            <a:pPr>
              <a:lnSpc>
                <a:spcPct val="90000"/>
              </a:lnSpc>
              <a:tabLst>
                <a:tab pos="457200" algn="l"/>
              </a:tabLst>
            </a:pPr>
            <a:r>
              <a:rPr lang="en-US" sz="2800" dirty="0">
                <a:solidFill>
                  <a:srgbClr val="000000"/>
                </a:solidFill>
                <a:latin typeface="Calibri"/>
              </a:rPr>
              <a:t>	</a:t>
            </a:r>
            <a:r>
              <a:rPr lang="en-US" sz="2400" b="1" dirty="0" smtClean="0">
                <a:solidFill>
                  <a:srgbClr val="000000"/>
                </a:solidFill>
                <a:latin typeface="Courier New" pitchFamily="49" charset="0"/>
                <a:cs typeface="Courier New" pitchFamily="49" charset="0"/>
              </a:rPr>
              <a:t>22</a:t>
            </a:r>
          </a:p>
          <a:p>
            <a:pPr>
              <a:lnSpc>
                <a:spcPct val="90000"/>
              </a:lnSpc>
              <a:tabLst>
                <a:tab pos="457200" algn="l"/>
              </a:tabLst>
            </a:pPr>
            <a:endParaRPr lang="en-US" sz="2800" dirty="0">
              <a:solidFill>
                <a:srgbClr val="000000"/>
              </a:solidFill>
              <a:latin typeface="Calibri"/>
            </a:endParaRPr>
          </a:p>
          <a:p>
            <a:pPr>
              <a:lnSpc>
                <a:spcPct val="90000"/>
              </a:lnSpc>
              <a:tabLst>
                <a:tab pos="457200" algn="l"/>
              </a:tabLst>
            </a:pPr>
            <a:r>
              <a:rPr lang="en-US" sz="2800" dirty="0" smtClean="0">
                <a:solidFill>
                  <a:srgbClr val="000000"/>
                </a:solidFill>
                <a:latin typeface="Calibri"/>
              </a:rPr>
              <a:t>Connection Type:</a:t>
            </a:r>
          </a:p>
          <a:p>
            <a:pPr>
              <a:lnSpc>
                <a:spcPct val="90000"/>
              </a:lnSpc>
              <a:tabLst>
                <a:tab pos="457200" algn="l"/>
              </a:tabLst>
            </a:pPr>
            <a:r>
              <a:rPr lang="en-US" sz="2800" dirty="0">
                <a:solidFill>
                  <a:srgbClr val="000000"/>
                </a:solidFill>
                <a:latin typeface="Calibri"/>
              </a:rPr>
              <a:t>	</a:t>
            </a:r>
            <a:r>
              <a:rPr lang="en-US" sz="2400" b="1" dirty="0">
                <a:solidFill>
                  <a:srgbClr val="000000"/>
                </a:solidFill>
                <a:latin typeface="Courier New" pitchFamily="49" charset="0"/>
                <a:cs typeface="Courier New" pitchFamily="49" charset="0"/>
              </a:rPr>
              <a:t>SSH</a:t>
            </a:r>
          </a:p>
          <a:p>
            <a:pPr>
              <a:lnSpc>
                <a:spcPct val="90000"/>
              </a:lnSpc>
              <a:tabLst>
                <a:tab pos="457200" algn="l"/>
              </a:tabLst>
            </a:pPr>
            <a:endParaRPr lang="en-US" sz="2800" dirty="0">
              <a:solidFill>
                <a:srgbClr val="000000"/>
              </a:solidFill>
              <a:latin typeface="Calibri"/>
            </a:endParaRPr>
          </a:p>
          <a:p>
            <a:pPr>
              <a:lnSpc>
                <a:spcPct val="90000"/>
              </a:lnSpc>
              <a:tabLst>
                <a:tab pos="457200" algn="l"/>
              </a:tabLst>
            </a:pPr>
            <a:r>
              <a:rPr lang="en-US" sz="2800" dirty="0" smtClean="0">
                <a:solidFill>
                  <a:srgbClr val="000000"/>
                </a:solidFill>
                <a:latin typeface="Calibri"/>
              </a:rPr>
              <a:t>Saved Sessions:</a:t>
            </a:r>
          </a:p>
          <a:p>
            <a:pPr>
              <a:lnSpc>
                <a:spcPct val="90000"/>
              </a:lnSpc>
              <a:tabLst>
                <a:tab pos="457200" algn="l"/>
              </a:tabLst>
            </a:pPr>
            <a:r>
              <a:rPr lang="en-US" sz="2800" dirty="0">
                <a:solidFill>
                  <a:srgbClr val="000000"/>
                </a:solidFill>
                <a:latin typeface="Calibri"/>
              </a:rPr>
              <a:t>	</a:t>
            </a:r>
            <a:r>
              <a:rPr lang="en-US" sz="2000" b="1" dirty="0">
                <a:solidFill>
                  <a:srgbClr val="000000"/>
                </a:solidFill>
                <a:latin typeface="Courier New" pitchFamily="49" charset="0"/>
                <a:cs typeface="Courier New" pitchFamily="49" charset="0"/>
              </a:rPr>
              <a:t>Kirkwood Unix </a:t>
            </a:r>
            <a:r>
              <a:rPr lang="en-US" sz="2000" b="1" dirty="0" smtClean="0">
                <a:solidFill>
                  <a:srgbClr val="000000"/>
                </a:solidFill>
                <a:latin typeface="Courier New" pitchFamily="49" charset="0"/>
                <a:cs typeface="Courier New" pitchFamily="49" charset="0"/>
              </a:rPr>
              <a:t>Server</a:t>
            </a:r>
          </a:p>
          <a:p>
            <a:pPr>
              <a:lnSpc>
                <a:spcPct val="90000"/>
              </a:lnSpc>
              <a:tabLst>
                <a:tab pos="457200" algn="l"/>
              </a:tabLst>
            </a:pPr>
            <a:endParaRPr lang="en-US" sz="2000" b="1" dirty="0" smtClean="0">
              <a:solidFill>
                <a:srgbClr val="000000"/>
              </a:solidFill>
              <a:latin typeface="Courier New" pitchFamily="49" charset="0"/>
              <a:cs typeface="Courier New" pitchFamily="49" charset="0"/>
            </a:endParaRPr>
          </a:p>
          <a:p>
            <a:pPr>
              <a:tabLst>
                <a:tab pos="457200" algn="l"/>
              </a:tabLst>
            </a:pPr>
            <a:r>
              <a:rPr lang="en-US" sz="2800" dirty="0" smtClean="0">
                <a:solidFill>
                  <a:srgbClr val="000000"/>
                </a:solidFill>
                <a:latin typeface="Calibri"/>
              </a:rPr>
              <a:t>Press “Save” button</a:t>
            </a:r>
          </a:p>
          <a:p>
            <a:pPr>
              <a:tabLst>
                <a:tab pos="457200" algn="l"/>
              </a:tabLst>
            </a:pPr>
            <a:r>
              <a:rPr lang="en-US" sz="2800" dirty="0" smtClean="0">
                <a:solidFill>
                  <a:srgbClr val="000000"/>
                </a:solidFill>
                <a:latin typeface="Calibri"/>
              </a:rPr>
              <a:t>Press “Open” button</a:t>
            </a:r>
            <a:endParaRPr lang="en-US" sz="2800" dirty="0">
              <a:solidFill>
                <a:srgbClr val="000000"/>
              </a:solidFill>
              <a:latin typeface="Calibri"/>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1640" y="1570185"/>
            <a:ext cx="4343400" cy="417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extShape 1"/>
          <p:cNvSpPr txBox="1"/>
          <p:nvPr/>
        </p:nvSpPr>
        <p:spPr>
          <a:xfrm>
            <a:off x="380880" y="230040"/>
            <a:ext cx="8381520" cy="836760"/>
          </a:xfrm>
          <a:prstGeom prst="rect">
            <a:avLst/>
          </a:prstGeom>
        </p:spPr>
        <p:txBody>
          <a:bodyPr lIns="0" tIns="0" rIns="0" bIns="0"/>
          <a:lstStyle/>
          <a:p>
            <a:pPr>
              <a:lnSpc>
                <a:spcPct val="90000"/>
              </a:lnSpc>
            </a:pPr>
            <a:r>
              <a:rPr lang="en-US" sz="4500" b="1" dirty="0" err="1" smtClean="0">
                <a:latin typeface="Calibri"/>
              </a:rPr>
              <a:t>PuTTY</a:t>
            </a:r>
            <a:r>
              <a:rPr lang="en-US" sz="4500" b="1" dirty="0" smtClean="0">
                <a:latin typeface="Calibri"/>
              </a:rPr>
              <a:t> Login Server Authentication</a:t>
            </a:r>
            <a:endParaRPr sz="4500" b="1" dirty="0"/>
          </a:p>
        </p:txBody>
      </p:sp>
      <p:sp>
        <p:nvSpPr>
          <p:cNvPr id="156" name="TextShape 2"/>
          <p:cNvSpPr txBox="1"/>
          <p:nvPr/>
        </p:nvSpPr>
        <p:spPr>
          <a:xfrm>
            <a:off x="380880" y="1143001"/>
            <a:ext cx="3962520" cy="4599134"/>
          </a:xfrm>
          <a:prstGeom prst="rect">
            <a:avLst/>
          </a:prstGeom>
        </p:spPr>
        <p:txBody>
          <a:bodyPr lIns="90000" tIns="45000" rIns="90000" bIns="45000"/>
          <a:lstStyle/>
          <a:p>
            <a:pPr>
              <a:lnSpc>
                <a:spcPct val="90000"/>
              </a:lnSpc>
              <a:tabLst>
                <a:tab pos="457200" algn="l"/>
              </a:tabLst>
            </a:pPr>
            <a:r>
              <a:rPr lang="en-US" sz="2800" dirty="0" smtClean="0">
                <a:solidFill>
                  <a:srgbClr val="000000"/>
                </a:solidFill>
                <a:latin typeface="Calibri"/>
              </a:rPr>
              <a:t>Press the “Yes” button</a:t>
            </a:r>
            <a:endParaRPr sz="2000" b="1" dirty="0">
              <a:solidFill>
                <a:srgbClr val="000000"/>
              </a:solidFill>
              <a:latin typeface="Courier New" pitchFamily="49" charset="0"/>
              <a:cs typeface="Courier New" pitchFamily="49" charset="0"/>
            </a:endParaRPr>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76800" y="1600200"/>
            <a:ext cx="3943350" cy="2800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632925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extShape 1"/>
          <p:cNvSpPr txBox="1"/>
          <p:nvPr/>
        </p:nvSpPr>
        <p:spPr>
          <a:xfrm>
            <a:off x="380880" y="230040"/>
            <a:ext cx="8381520" cy="836760"/>
          </a:xfrm>
          <a:prstGeom prst="rect">
            <a:avLst/>
          </a:prstGeom>
        </p:spPr>
        <p:txBody>
          <a:bodyPr lIns="0" tIns="0" rIns="0" bIns="0"/>
          <a:lstStyle/>
          <a:p>
            <a:pPr>
              <a:lnSpc>
                <a:spcPct val="90000"/>
              </a:lnSpc>
            </a:pPr>
            <a:r>
              <a:rPr lang="en-US" sz="4800" b="1" dirty="0" err="1" smtClean="0">
                <a:latin typeface="Calibri"/>
              </a:rPr>
              <a:t>PuTTY</a:t>
            </a:r>
            <a:r>
              <a:rPr lang="en-US" sz="4800" b="1" dirty="0" smtClean="0">
                <a:latin typeface="Calibri"/>
              </a:rPr>
              <a:t> </a:t>
            </a:r>
            <a:r>
              <a:rPr lang="en-US" sz="4800" b="1" smtClean="0">
                <a:latin typeface="Calibri"/>
              </a:rPr>
              <a:t>Server Login</a:t>
            </a:r>
            <a:endParaRPr b="1" dirty="0"/>
          </a:p>
        </p:txBody>
      </p:sp>
      <p:sp>
        <p:nvSpPr>
          <p:cNvPr id="156" name="TextShape 2"/>
          <p:cNvSpPr txBox="1"/>
          <p:nvPr/>
        </p:nvSpPr>
        <p:spPr>
          <a:xfrm>
            <a:off x="380880" y="1143001"/>
            <a:ext cx="1981260" cy="4599134"/>
          </a:xfrm>
          <a:prstGeom prst="rect">
            <a:avLst/>
          </a:prstGeom>
        </p:spPr>
        <p:txBody>
          <a:bodyPr lIns="90000" tIns="45000" rIns="90000" bIns="45000"/>
          <a:lstStyle/>
          <a:p>
            <a:pPr>
              <a:lnSpc>
                <a:spcPct val="90000"/>
              </a:lnSpc>
              <a:tabLst>
                <a:tab pos="457200" algn="l"/>
              </a:tabLst>
            </a:pPr>
            <a:r>
              <a:rPr lang="en-US" sz="2800" dirty="0" smtClean="0">
                <a:solidFill>
                  <a:srgbClr val="000000"/>
                </a:solidFill>
                <a:latin typeface="Calibri"/>
              </a:rPr>
              <a:t>Enter username at the “login as” prompt.</a:t>
            </a:r>
          </a:p>
          <a:p>
            <a:pPr>
              <a:lnSpc>
                <a:spcPct val="90000"/>
              </a:lnSpc>
              <a:tabLst>
                <a:tab pos="457200" algn="l"/>
              </a:tabLst>
            </a:pPr>
            <a:endParaRPr lang="en-US" sz="2800" dirty="0">
              <a:solidFill>
                <a:srgbClr val="000000"/>
              </a:solidFill>
              <a:latin typeface="Calibri"/>
              <a:cs typeface="Courier New" pitchFamily="49" charset="0"/>
            </a:endParaRPr>
          </a:p>
          <a:p>
            <a:pPr>
              <a:lnSpc>
                <a:spcPct val="90000"/>
              </a:lnSpc>
              <a:tabLst>
                <a:tab pos="457200" algn="l"/>
              </a:tabLst>
            </a:pPr>
            <a:r>
              <a:rPr lang="en-US" sz="2800" dirty="0" smtClean="0">
                <a:solidFill>
                  <a:srgbClr val="000000"/>
                </a:solidFill>
                <a:latin typeface="Calibri"/>
                <a:cs typeface="Courier New" pitchFamily="49" charset="0"/>
              </a:rPr>
              <a:t>Enter password at “password” prompt.</a:t>
            </a:r>
            <a:endParaRPr sz="2000" dirty="0">
              <a:solidFill>
                <a:srgbClr val="000000"/>
              </a:solidFill>
              <a:latin typeface="Courier New" pitchFamily="49" charset="0"/>
              <a:cs typeface="Courier New" pitchFamily="49" charset="0"/>
            </a:endParaRPr>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4600" y="1391412"/>
            <a:ext cx="6429375" cy="403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79777644"/>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727</TotalTime>
  <Words>1023</Words>
  <Application>Microsoft Office PowerPoint</Application>
  <PresentationFormat>On-screen Show (4:3)</PresentationFormat>
  <Paragraphs>102</Paragraphs>
  <Slides>8</Slides>
  <Notes>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8</vt:i4>
      </vt:variant>
    </vt:vector>
  </HeadingPairs>
  <TitlesOfParts>
    <vt:vector size="15" baseType="lpstr">
      <vt:lpstr>Arial</vt:lpstr>
      <vt:lpstr>Calibri</vt:lpstr>
      <vt:lpstr>Courier New</vt:lpstr>
      <vt:lpstr>DejaVu Sans</vt:lpstr>
      <vt:lpstr>StarSymbol</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Fred</dc:creator>
  <cp:lastModifiedBy>McClurg, Fred R</cp:lastModifiedBy>
  <cp:revision>19</cp:revision>
  <dcterms:modified xsi:type="dcterms:W3CDTF">2016-02-27T22:13:33Z</dcterms:modified>
</cp:coreProperties>
</file>