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handoutMasterIdLst>
    <p:handoutMasterId r:id="rId16"/>
  </p:handout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48" d="100"/>
          <a:sy n="48" d="100"/>
        </p:scale>
        <p:origin x="36" y="320"/>
      </p:cViewPr>
      <p:guideLst>
        <p:guide orient="horz" pos="2160"/>
        <p:guide pos="2880"/>
      </p:guideLst>
    </p:cSldViewPr>
  </p:slideViewPr>
  <p:notesTextViewPr>
    <p:cViewPr>
      <p:scale>
        <a:sx n="100" d="100"/>
        <a:sy n="100" d="100"/>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r>
              <a:rPr lang="en-US" smtClean="0"/>
              <a:t>XAMPP: Web Server Distribution</a:t>
            </a: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DE05573D-A4F7-4899-96E7-9F03EDCFE384}" type="datetime1">
              <a:rPr lang="en-US" smtClean="0"/>
              <a:t>2/27/2016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r>
              <a:rPr lang="en-US" smtClean="0"/>
              <a:t>Introduction to Web Programming</a:t>
            </a: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8A3F880F-9DEA-4127-9020-7140F761848E}" type="slidenum">
              <a:rPr lang="en-US" smtClean="0"/>
              <a:pPr/>
              <a:t>‹#›</a:t>
            </a:fld>
            <a:endParaRPr lang="en-US"/>
          </a:p>
        </p:txBody>
      </p:sp>
    </p:spTree>
    <p:extLst>
      <p:ext uri="{BB962C8B-B14F-4D97-AF65-F5344CB8AC3E}">
        <p14:creationId xmlns:p14="http://schemas.microsoft.com/office/powerpoint/2010/main" val="63277510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PlaceHolder 1"/>
          <p:cNvSpPr>
            <a:spLocks noGrp="1"/>
          </p:cNvSpPr>
          <p:nvPr>
            <p:ph type="body"/>
          </p:nvPr>
        </p:nvSpPr>
        <p:spPr>
          <a:xfrm>
            <a:off x="794512" y="4857186"/>
            <a:ext cx="6355728" cy="4601352"/>
          </a:xfrm>
          <a:prstGeom prst="rect">
            <a:avLst/>
          </a:prstGeom>
        </p:spPr>
        <p:txBody>
          <a:bodyPr wrap="none" lIns="0" tIns="0" rIns="0" bIns="0"/>
          <a:lstStyle/>
          <a:p>
            <a:r>
              <a:rPr lang="en-US"/>
              <a:t>Click to edit the notes format</a:t>
            </a:r>
            <a:endParaRPr/>
          </a:p>
        </p:txBody>
      </p:sp>
      <p:sp>
        <p:nvSpPr>
          <p:cNvPr id="137" name="PlaceHolder 2"/>
          <p:cNvSpPr>
            <a:spLocks noGrp="1"/>
          </p:cNvSpPr>
          <p:nvPr>
            <p:ph type="hdr"/>
          </p:nvPr>
        </p:nvSpPr>
        <p:spPr>
          <a:xfrm>
            <a:off x="0" y="0"/>
            <a:ext cx="3447792" cy="510936"/>
          </a:xfrm>
          <a:prstGeom prst="rect">
            <a:avLst/>
          </a:prstGeom>
        </p:spPr>
        <p:txBody>
          <a:bodyPr wrap="none" lIns="0" tIns="0" rIns="0" bIns="0"/>
          <a:lstStyle/>
          <a:p>
            <a:r>
              <a:rPr lang="en-US" smtClean="0"/>
              <a:t>XAMPP: Web Server Distribution</a:t>
            </a:r>
            <a:endParaRPr/>
          </a:p>
        </p:txBody>
      </p:sp>
      <p:sp>
        <p:nvSpPr>
          <p:cNvPr id="138" name="PlaceHolder 3"/>
          <p:cNvSpPr>
            <a:spLocks noGrp="1"/>
          </p:cNvSpPr>
          <p:nvPr>
            <p:ph type="dt"/>
          </p:nvPr>
        </p:nvSpPr>
        <p:spPr>
          <a:xfrm>
            <a:off x="4496960" y="0"/>
            <a:ext cx="3447792" cy="510936"/>
          </a:xfrm>
          <a:prstGeom prst="rect">
            <a:avLst/>
          </a:prstGeom>
        </p:spPr>
        <p:txBody>
          <a:bodyPr wrap="none" lIns="0" tIns="0" rIns="0" bIns="0"/>
          <a:lstStyle/>
          <a:p>
            <a:pPr algn="r"/>
            <a:fld id="{9999A8BF-B799-4DB8-A552-0881E3B81F43}" type="datetime1">
              <a:rPr lang="en-US" smtClean="0"/>
              <a:t>2/27/2016</a:t>
            </a:fld>
            <a:endParaRPr/>
          </a:p>
        </p:txBody>
      </p:sp>
      <p:sp>
        <p:nvSpPr>
          <p:cNvPr id="139" name="PlaceHolder 4"/>
          <p:cNvSpPr>
            <a:spLocks noGrp="1"/>
          </p:cNvSpPr>
          <p:nvPr>
            <p:ph type="ftr"/>
          </p:nvPr>
        </p:nvSpPr>
        <p:spPr>
          <a:xfrm>
            <a:off x="0" y="9714738"/>
            <a:ext cx="3447792" cy="510936"/>
          </a:xfrm>
          <a:prstGeom prst="rect">
            <a:avLst/>
          </a:prstGeom>
        </p:spPr>
        <p:txBody>
          <a:bodyPr wrap="none" lIns="0" tIns="0" rIns="0" bIns="0" anchor="b"/>
          <a:lstStyle/>
          <a:p>
            <a:r>
              <a:rPr lang="en-US" smtClean="0"/>
              <a:t>Introduction to Web Programming</a:t>
            </a:r>
            <a:endParaRPr/>
          </a:p>
        </p:txBody>
      </p:sp>
      <p:sp>
        <p:nvSpPr>
          <p:cNvPr id="140" name="PlaceHolder 5"/>
          <p:cNvSpPr>
            <a:spLocks noGrp="1"/>
          </p:cNvSpPr>
          <p:nvPr>
            <p:ph type="sldNum"/>
          </p:nvPr>
        </p:nvSpPr>
        <p:spPr>
          <a:xfrm>
            <a:off x="4496960" y="9714738"/>
            <a:ext cx="3447792" cy="510936"/>
          </a:xfrm>
          <a:prstGeom prst="rect">
            <a:avLst/>
          </a:prstGeom>
        </p:spPr>
        <p:txBody>
          <a:bodyPr wrap="none" lIns="0" tIns="0" rIns="0" bIns="0" anchor="b"/>
          <a:lstStyle/>
          <a:p>
            <a:pPr algn="r"/>
            <a:fld id="{A1A18191-0181-41C1-B121-9121E1D1E1B1}" type="slidenum">
              <a:rPr lang="en-US"/>
              <a:pPr algn="r"/>
              <a:t>‹#›</a:t>
            </a:fld>
            <a:endParaRPr/>
          </a:p>
        </p:txBody>
      </p:sp>
    </p:spTree>
    <p:extLst>
      <p:ext uri="{BB962C8B-B14F-4D97-AF65-F5344CB8AC3E}">
        <p14:creationId xmlns:p14="http://schemas.microsoft.com/office/powerpoint/2010/main" val="172569480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0" y="0"/>
            <a:ext cx="368" cy="366"/>
          </a:xfrm>
          <a:prstGeom prst="rect">
            <a:avLst/>
          </a:prstGeom>
        </p:spPr>
        <p:txBody>
          <a:bodyPr lIns="91710" tIns="45855" rIns="91710" bIns="45855"/>
          <a:lstStyle/>
          <a:p>
            <a:endParaRPr/>
          </a:p>
        </p:txBody>
      </p:sp>
      <p:sp>
        <p:nvSpPr>
          <p:cNvPr id="175" name="TextShape 2"/>
          <p:cNvSpPr txBox="1"/>
          <p:nvPr/>
        </p:nvSpPr>
        <p:spPr>
          <a:xfrm>
            <a:off x="0" y="0"/>
            <a:ext cx="368" cy="366"/>
          </a:xfrm>
          <a:prstGeom prst="rect">
            <a:avLst/>
          </a:prstGeom>
        </p:spPr>
        <p:txBody>
          <a:bodyPr lIns="91710" tIns="45855" rIns="91710" bIns="45855"/>
          <a:lstStyle/>
          <a:p>
            <a:endParaRPr/>
          </a:p>
        </p:txBody>
      </p:sp>
      <p:sp>
        <p:nvSpPr>
          <p:cNvPr id="176" name="TextShape 3"/>
          <p:cNvSpPr txBox="1"/>
          <p:nvPr/>
        </p:nvSpPr>
        <p:spPr>
          <a:xfrm>
            <a:off x="0" y="0"/>
            <a:ext cx="368" cy="366"/>
          </a:xfrm>
          <a:prstGeom prst="rect">
            <a:avLst/>
          </a:prstGeom>
        </p:spPr>
        <p:txBody>
          <a:bodyPr lIns="91710" tIns="45855" rIns="91710" bIns="45855"/>
          <a:lstStyle/>
          <a:p>
            <a:r>
              <a:rPr lang="en-US">
                <a:solidFill>
                  <a:srgbClr val="000000"/>
                </a:solidFill>
                <a:latin typeface="+mn-lt"/>
                <a:ea typeface="+mn-ea"/>
              </a:rPr>
              <a:t>8/16/12 09:27:48 AM</a:t>
            </a:r>
            <a:endParaRPr/>
          </a:p>
        </p:txBody>
      </p:sp>
      <p:sp>
        <p:nvSpPr>
          <p:cNvPr id="177" name="TextShape 4"/>
          <p:cNvSpPr txBox="1"/>
          <p:nvPr/>
        </p:nvSpPr>
        <p:spPr>
          <a:xfrm>
            <a:off x="0" y="8830116"/>
            <a:ext cx="6308992" cy="464454"/>
          </a:xfrm>
          <a:prstGeom prst="rect">
            <a:avLst/>
          </a:prstGeom>
        </p:spPr>
        <p:txBody>
          <a:bodyPr lIns="91710" tIns="45855" rIns="91710" bIns="45855"/>
          <a:lstStyle/>
          <a:p>
            <a:r>
              <a:rPr lang="en-US" sz="500">
                <a:solidFill>
                  <a:srgbClr val="000000"/>
                </a:solidFill>
              </a:rPr>
              <a:t>© 2007 Microsoft Corporation. All rights reserved. Microsoft, Windows, Windows Vista and other product names are or may be registered trademarks and/or trademarks in the U.S. and/or other countries.</a:t>
            </a:r>
            <a:endParaRPr/>
          </a:p>
          <a:p>
            <a:r>
              <a:rPr lang="en-US" sz="50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78" name="TextShape 5"/>
          <p:cNvSpPr txBox="1"/>
          <p:nvPr/>
        </p:nvSpPr>
        <p:spPr>
          <a:xfrm>
            <a:off x="6309360" y="8830116"/>
            <a:ext cx="699200" cy="464454"/>
          </a:xfrm>
          <a:prstGeom prst="rect">
            <a:avLst/>
          </a:prstGeom>
        </p:spPr>
        <p:txBody>
          <a:bodyPr lIns="91710" tIns="45855" rIns="91710" bIns="45855"/>
          <a:lstStyle/>
          <a:p>
            <a:fld id="{D1A18101-01E1-4141-91B1-D1B1F1C16171}" type="slidenum">
              <a:rPr lang="en-US">
                <a:solidFill>
                  <a:srgbClr val="000000"/>
                </a:solidFill>
                <a:latin typeface="+mn-lt"/>
                <a:ea typeface="+mn-ea"/>
              </a:rPr>
              <a:pPr/>
              <a:t>1</a:t>
            </a:fld>
            <a:endParaRPr/>
          </a:p>
        </p:txBody>
      </p:sp>
      <p:sp>
        <p:nvSpPr>
          <p:cNvPr id="2" name="Date Placeholder 1"/>
          <p:cNvSpPr>
            <a:spLocks noGrp="1"/>
          </p:cNvSpPr>
          <p:nvPr>
            <p:ph type="dt" idx="10"/>
          </p:nvPr>
        </p:nvSpPr>
        <p:spPr/>
        <p:txBody>
          <a:bodyPr/>
          <a:lstStyle/>
          <a:p>
            <a:pPr algn="r"/>
            <a:fld id="{BCFE2289-6891-41A3-B5C0-4A5B42811F01}"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a:p>
        </p:txBody>
      </p:sp>
      <p:sp>
        <p:nvSpPr>
          <p:cNvPr id="9" name="Header Placeholder 8"/>
          <p:cNvSpPr>
            <a:spLocks noGrp="1"/>
          </p:cNvSpPr>
          <p:nvPr>
            <p:ph type="hdr" idx="12"/>
          </p:nvPr>
        </p:nvSpPr>
        <p:spPr/>
        <p:txBody>
          <a:bodyPr/>
          <a:lstStyle/>
          <a:p>
            <a:r>
              <a:rPr lang="en-US" smtClean="0"/>
              <a:t>XAMPP: Web Server Distribution</a:t>
            </a:r>
            <a:endParaRPr lang="en-US"/>
          </a:p>
        </p:txBody>
      </p:sp>
    </p:spTree>
    <p:extLst>
      <p:ext uri="{BB962C8B-B14F-4D97-AF65-F5344CB8AC3E}">
        <p14:creationId xmlns:p14="http://schemas.microsoft.com/office/powerpoint/2010/main" val="2118828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0" y="0"/>
            <a:ext cx="368" cy="366"/>
          </a:xfrm>
          <a:prstGeom prst="rect">
            <a:avLst/>
          </a:prstGeom>
        </p:spPr>
        <p:txBody>
          <a:bodyPr lIns="91710" tIns="45855" rIns="91710" bIns="45855"/>
          <a:lstStyle/>
          <a:p>
            <a:endParaRPr/>
          </a:p>
        </p:txBody>
      </p:sp>
      <p:sp>
        <p:nvSpPr>
          <p:cNvPr id="185" name="TextShape 2"/>
          <p:cNvSpPr txBox="1"/>
          <p:nvPr/>
        </p:nvSpPr>
        <p:spPr>
          <a:xfrm>
            <a:off x="0" y="0"/>
            <a:ext cx="368" cy="366"/>
          </a:xfrm>
          <a:prstGeom prst="rect">
            <a:avLst/>
          </a:prstGeom>
        </p:spPr>
        <p:txBody>
          <a:bodyPr lIns="91710" tIns="45855" rIns="91710" bIns="45855"/>
          <a:lstStyle/>
          <a:p>
            <a:endParaRPr/>
          </a:p>
        </p:txBody>
      </p:sp>
      <p:sp>
        <p:nvSpPr>
          <p:cNvPr id="186" name="TextShape 3"/>
          <p:cNvSpPr txBox="1"/>
          <p:nvPr/>
        </p:nvSpPr>
        <p:spPr>
          <a:xfrm>
            <a:off x="0" y="0"/>
            <a:ext cx="368" cy="366"/>
          </a:xfrm>
          <a:prstGeom prst="rect">
            <a:avLst/>
          </a:prstGeom>
        </p:spPr>
        <p:txBody>
          <a:bodyPr lIns="91710" tIns="45855" rIns="91710" bIns="45855"/>
          <a:lstStyle/>
          <a:p>
            <a:r>
              <a:rPr lang="en-US">
                <a:solidFill>
                  <a:srgbClr val="000000"/>
                </a:solidFill>
                <a:latin typeface="+mn-lt"/>
                <a:ea typeface="+mn-ea"/>
              </a:rPr>
              <a:t>8/16/12 09:27:48 AM</a:t>
            </a:r>
            <a:endParaRPr/>
          </a:p>
        </p:txBody>
      </p:sp>
      <p:sp>
        <p:nvSpPr>
          <p:cNvPr id="187" name="TextShape 4"/>
          <p:cNvSpPr txBox="1"/>
          <p:nvPr/>
        </p:nvSpPr>
        <p:spPr>
          <a:xfrm>
            <a:off x="0" y="0"/>
            <a:ext cx="368" cy="366"/>
          </a:xfrm>
          <a:prstGeom prst="rect">
            <a:avLst/>
          </a:prstGeom>
        </p:spPr>
        <p:txBody>
          <a:bodyPr lIns="91710" tIns="45855" rIns="91710" bIns="45855"/>
          <a:lstStyle/>
          <a:p>
            <a:r>
              <a:rPr lang="en-US">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88" name="TextShape 5"/>
          <p:cNvSpPr txBox="1"/>
          <p:nvPr/>
        </p:nvSpPr>
        <p:spPr>
          <a:xfrm>
            <a:off x="0" y="0"/>
            <a:ext cx="368" cy="366"/>
          </a:xfrm>
          <a:prstGeom prst="rect">
            <a:avLst/>
          </a:prstGeom>
        </p:spPr>
        <p:txBody>
          <a:bodyPr lIns="91710" tIns="45855" rIns="91710" bIns="45855"/>
          <a:lstStyle/>
          <a:p>
            <a:fld id="{91410171-9111-41D1-9141-01A161A12171}" type="slidenum">
              <a:rPr lang="en-US">
                <a:solidFill>
                  <a:srgbClr val="000000"/>
                </a:solidFill>
                <a:latin typeface="+mn-lt"/>
                <a:ea typeface="+mn-ea"/>
              </a:rPr>
              <a:pPr/>
              <a:t>2</a:t>
            </a:fld>
            <a:endParaRPr/>
          </a:p>
        </p:txBody>
      </p:sp>
      <p:sp>
        <p:nvSpPr>
          <p:cNvPr id="2" name="Date Placeholder 1"/>
          <p:cNvSpPr>
            <a:spLocks noGrp="1"/>
          </p:cNvSpPr>
          <p:nvPr>
            <p:ph type="dt" idx="10"/>
          </p:nvPr>
        </p:nvSpPr>
        <p:spPr/>
        <p:txBody>
          <a:bodyPr/>
          <a:lstStyle/>
          <a:p>
            <a:pPr algn="r"/>
            <a:fld id="{AE53BA77-75CD-4FAD-934C-EA6438B96223}"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a:p>
        </p:txBody>
      </p:sp>
      <p:sp>
        <p:nvSpPr>
          <p:cNvPr id="9" name="Header Placeholder 8"/>
          <p:cNvSpPr>
            <a:spLocks noGrp="1"/>
          </p:cNvSpPr>
          <p:nvPr>
            <p:ph type="hdr" idx="12"/>
          </p:nvPr>
        </p:nvSpPr>
        <p:spPr/>
        <p:txBody>
          <a:bodyPr/>
          <a:lstStyle/>
          <a:p>
            <a:r>
              <a:rPr lang="en-US" smtClean="0"/>
              <a:t>XAMPP: Web Server Distribution</a:t>
            </a:r>
            <a:endParaRPr lang="en-US"/>
          </a:p>
        </p:txBody>
      </p:sp>
    </p:spTree>
    <p:extLst>
      <p:ext uri="{BB962C8B-B14F-4D97-AF65-F5344CB8AC3E}">
        <p14:creationId xmlns:p14="http://schemas.microsoft.com/office/powerpoint/2010/main" val="195140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0" y="0"/>
            <a:ext cx="368" cy="366"/>
          </a:xfrm>
          <a:prstGeom prst="rect">
            <a:avLst/>
          </a:prstGeom>
        </p:spPr>
        <p:txBody>
          <a:bodyPr lIns="91710" tIns="45855" rIns="91710" bIns="45855"/>
          <a:lstStyle/>
          <a:p>
            <a:endParaRPr/>
          </a:p>
        </p:txBody>
      </p:sp>
      <p:sp>
        <p:nvSpPr>
          <p:cNvPr id="185" name="TextShape 2"/>
          <p:cNvSpPr txBox="1"/>
          <p:nvPr/>
        </p:nvSpPr>
        <p:spPr>
          <a:xfrm>
            <a:off x="0" y="0"/>
            <a:ext cx="368" cy="366"/>
          </a:xfrm>
          <a:prstGeom prst="rect">
            <a:avLst/>
          </a:prstGeom>
        </p:spPr>
        <p:txBody>
          <a:bodyPr lIns="91710" tIns="45855" rIns="91710" bIns="45855"/>
          <a:lstStyle/>
          <a:p>
            <a:endParaRPr/>
          </a:p>
        </p:txBody>
      </p:sp>
      <p:sp>
        <p:nvSpPr>
          <p:cNvPr id="186" name="TextShape 3"/>
          <p:cNvSpPr txBox="1"/>
          <p:nvPr/>
        </p:nvSpPr>
        <p:spPr>
          <a:xfrm>
            <a:off x="0" y="0"/>
            <a:ext cx="368" cy="366"/>
          </a:xfrm>
          <a:prstGeom prst="rect">
            <a:avLst/>
          </a:prstGeom>
        </p:spPr>
        <p:txBody>
          <a:bodyPr lIns="91710" tIns="45855" rIns="91710" bIns="45855"/>
          <a:lstStyle/>
          <a:p>
            <a:r>
              <a:rPr lang="en-US">
                <a:solidFill>
                  <a:srgbClr val="000000"/>
                </a:solidFill>
                <a:latin typeface="+mn-lt"/>
                <a:ea typeface="+mn-ea"/>
              </a:rPr>
              <a:t>8/16/12 09:27:48 AM</a:t>
            </a:r>
            <a:endParaRPr/>
          </a:p>
        </p:txBody>
      </p:sp>
      <p:sp>
        <p:nvSpPr>
          <p:cNvPr id="187" name="TextShape 4"/>
          <p:cNvSpPr txBox="1"/>
          <p:nvPr/>
        </p:nvSpPr>
        <p:spPr>
          <a:xfrm>
            <a:off x="0" y="0"/>
            <a:ext cx="368" cy="366"/>
          </a:xfrm>
          <a:prstGeom prst="rect">
            <a:avLst/>
          </a:prstGeom>
        </p:spPr>
        <p:txBody>
          <a:bodyPr lIns="91710" tIns="45855" rIns="91710" bIns="45855"/>
          <a:lstStyle/>
          <a:p>
            <a:r>
              <a:rPr lang="en-US">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88" name="TextShape 5"/>
          <p:cNvSpPr txBox="1"/>
          <p:nvPr/>
        </p:nvSpPr>
        <p:spPr>
          <a:xfrm>
            <a:off x="0" y="0"/>
            <a:ext cx="368" cy="366"/>
          </a:xfrm>
          <a:prstGeom prst="rect">
            <a:avLst/>
          </a:prstGeom>
        </p:spPr>
        <p:txBody>
          <a:bodyPr lIns="91710" tIns="45855" rIns="91710" bIns="45855"/>
          <a:lstStyle/>
          <a:p>
            <a:fld id="{91410171-9111-41D1-9141-01A161A12171}" type="slidenum">
              <a:rPr lang="en-US">
                <a:solidFill>
                  <a:srgbClr val="000000"/>
                </a:solidFill>
                <a:latin typeface="+mn-lt"/>
                <a:ea typeface="+mn-ea"/>
              </a:rPr>
              <a:pPr/>
              <a:t>3</a:t>
            </a:fld>
            <a:endParaRPr/>
          </a:p>
        </p:txBody>
      </p:sp>
      <p:sp>
        <p:nvSpPr>
          <p:cNvPr id="2" name="Date Placeholder 1"/>
          <p:cNvSpPr>
            <a:spLocks noGrp="1"/>
          </p:cNvSpPr>
          <p:nvPr>
            <p:ph type="dt" idx="10"/>
          </p:nvPr>
        </p:nvSpPr>
        <p:spPr/>
        <p:txBody>
          <a:bodyPr/>
          <a:lstStyle/>
          <a:p>
            <a:pPr algn="r"/>
            <a:fld id="{32D1E4F3-3EFC-4F12-8A4D-A4C5341B7E30}"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a:p>
        </p:txBody>
      </p:sp>
      <p:sp>
        <p:nvSpPr>
          <p:cNvPr id="9" name="Header Placeholder 8"/>
          <p:cNvSpPr>
            <a:spLocks noGrp="1"/>
          </p:cNvSpPr>
          <p:nvPr>
            <p:ph type="hdr" idx="12"/>
          </p:nvPr>
        </p:nvSpPr>
        <p:spPr/>
        <p:txBody>
          <a:bodyPr/>
          <a:lstStyle/>
          <a:p>
            <a:r>
              <a:rPr lang="en-US" smtClean="0"/>
              <a:t>XAMPP: Web Server Distribution</a:t>
            </a:r>
            <a:endParaRPr lang="en-US"/>
          </a:p>
        </p:txBody>
      </p:sp>
    </p:spTree>
    <p:extLst>
      <p:ext uri="{BB962C8B-B14F-4D97-AF65-F5344CB8AC3E}">
        <p14:creationId xmlns:p14="http://schemas.microsoft.com/office/powerpoint/2010/main" val="252085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0" y="0"/>
            <a:ext cx="368" cy="366"/>
          </a:xfrm>
          <a:prstGeom prst="rect">
            <a:avLst/>
          </a:prstGeom>
        </p:spPr>
        <p:txBody>
          <a:bodyPr lIns="91710" tIns="45855" rIns="91710" bIns="45855"/>
          <a:lstStyle/>
          <a:p>
            <a:endParaRPr/>
          </a:p>
        </p:txBody>
      </p:sp>
      <p:sp>
        <p:nvSpPr>
          <p:cNvPr id="185" name="TextShape 2"/>
          <p:cNvSpPr txBox="1"/>
          <p:nvPr/>
        </p:nvSpPr>
        <p:spPr>
          <a:xfrm>
            <a:off x="0" y="0"/>
            <a:ext cx="368" cy="366"/>
          </a:xfrm>
          <a:prstGeom prst="rect">
            <a:avLst/>
          </a:prstGeom>
        </p:spPr>
        <p:txBody>
          <a:bodyPr lIns="91710" tIns="45855" rIns="91710" bIns="45855"/>
          <a:lstStyle/>
          <a:p>
            <a:endParaRPr/>
          </a:p>
        </p:txBody>
      </p:sp>
      <p:sp>
        <p:nvSpPr>
          <p:cNvPr id="186" name="TextShape 3"/>
          <p:cNvSpPr txBox="1"/>
          <p:nvPr/>
        </p:nvSpPr>
        <p:spPr>
          <a:xfrm>
            <a:off x="0" y="0"/>
            <a:ext cx="368" cy="366"/>
          </a:xfrm>
          <a:prstGeom prst="rect">
            <a:avLst/>
          </a:prstGeom>
        </p:spPr>
        <p:txBody>
          <a:bodyPr lIns="91710" tIns="45855" rIns="91710" bIns="45855"/>
          <a:lstStyle/>
          <a:p>
            <a:r>
              <a:rPr lang="en-US">
                <a:solidFill>
                  <a:srgbClr val="000000"/>
                </a:solidFill>
                <a:latin typeface="+mn-lt"/>
                <a:ea typeface="+mn-ea"/>
              </a:rPr>
              <a:t>8/16/12 09:27:48 AM</a:t>
            </a:r>
            <a:endParaRPr/>
          </a:p>
        </p:txBody>
      </p:sp>
      <p:sp>
        <p:nvSpPr>
          <p:cNvPr id="187" name="TextShape 4"/>
          <p:cNvSpPr txBox="1"/>
          <p:nvPr/>
        </p:nvSpPr>
        <p:spPr>
          <a:xfrm>
            <a:off x="0" y="0"/>
            <a:ext cx="368" cy="366"/>
          </a:xfrm>
          <a:prstGeom prst="rect">
            <a:avLst/>
          </a:prstGeom>
        </p:spPr>
        <p:txBody>
          <a:bodyPr lIns="91710" tIns="45855" rIns="91710" bIns="45855"/>
          <a:lstStyle/>
          <a:p>
            <a:r>
              <a:rPr lang="en-US">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88" name="TextShape 5"/>
          <p:cNvSpPr txBox="1"/>
          <p:nvPr/>
        </p:nvSpPr>
        <p:spPr>
          <a:xfrm>
            <a:off x="0" y="0"/>
            <a:ext cx="368" cy="366"/>
          </a:xfrm>
          <a:prstGeom prst="rect">
            <a:avLst/>
          </a:prstGeom>
        </p:spPr>
        <p:txBody>
          <a:bodyPr lIns="91710" tIns="45855" rIns="91710" bIns="45855"/>
          <a:lstStyle/>
          <a:p>
            <a:fld id="{91410171-9111-41D1-9141-01A161A12171}" type="slidenum">
              <a:rPr lang="en-US">
                <a:solidFill>
                  <a:srgbClr val="000000"/>
                </a:solidFill>
                <a:latin typeface="+mn-lt"/>
                <a:ea typeface="+mn-ea"/>
              </a:rPr>
              <a:pPr/>
              <a:t>4</a:t>
            </a:fld>
            <a:endParaRPr/>
          </a:p>
        </p:txBody>
      </p:sp>
      <p:sp>
        <p:nvSpPr>
          <p:cNvPr id="2" name="Date Placeholder 1"/>
          <p:cNvSpPr>
            <a:spLocks noGrp="1"/>
          </p:cNvSpPr>
          <p:nvPr>
            <p:ph type="dt" idx="10"/>
          </p:nvPr>
        </p:nvSpPr>
        <p:spPr/>
        <p:txBody>
          <a:bodyPr/>
          <a:lstStyle/>
          <a:p>
            <a:pPr algn="r"/>
            <a:fld id="{834E9FC0-B247-4650-8EEC-F388CF2899DE}"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a:p>
        </p:txBody>
      </p:sp>
      <p:sp>
        <p:nvSpPr>
          <p:cNvPr id="9" name="Header Placeholder 8"/>
          <p:cNvSpPr>
            <a:spLocks noGrp="1"/>
          </p:cNvSpPr>
          <p:nvPr>
            <p:ph type="hdr" idx="12"/>
          </p:nvPr>
        </p:nvSpPr>
        <p:spPr/>
        <p:txBody>
          <a:bodyPr/>
          <a:lstStyle/>
          <a:p>
            <a:r>
              <a:rPr lang="en-US" smtClean="0"/>
              <a:t>XAMPP: Web Server Distribution</a:t>
            </a:r>
            <a:endParaRPr lang="en-US"/>
          </a:p>
        </p:txBody>
      </p:sp>
    </p:spTree>
    <p:extLst>
      <p:ext uri="{BB962C8B-B14F-4D97-AF65-F5344CB8AC3E}">
        <p14:creationId xmlns:p14="http://schemas.microsoft.com/office/powerpoint/2010/main" val="349752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A1A18191-0181-41C1-B121-9121E1D1E1B1}" type="slidenum">
              <a:rPr lang="en-US" smtClean="0"/>
              <a:pPr algn="r"/>
              <a:t>10</a:t>
            </a:fld>
            <a:endParaRPr lang="en-US"/>
          </a:p>
        </p:txBody>
      </p:sp>
      <p:sp>
        <p:nvSpPr>
          <p:cNvPr id="5" name="Date Placeholder 4"/>
          <p:cNvSpPr>
            <a:spLocks noGrp="1"/>
          </p:cNvSpPr>
          <p:nvPr>
            <p:ph type="dt" idx="11"/>
          </p:nvPr>
        </p:nvSpPr>
        <p:spPr/>
        <p:txBody>
          <a:bodyPr/>
          <a:lstStyle/>
          <a:p>
            <a:pPr algn="r"/>
            <a:fld id="{71C1D2B6-75BB-47EA-922B-B3108B65E5BF}" type="datetime1">
              <a:rPr lang="en-US" smtClean="0"/>
              <a:t>2/27/2016</a:t>
            </a:fld>
            <a:endParaRPr lang="en-US"/>
          </a:p>
        </p:txBody>
      </p:sp>
      <p:sp>
        <p:nvSpPr>
          <p:cNvPr id="6" name="Footer Placeholder 5"/>
          <p:cNvSpPr>
            <a:spLocks noGrp="1"/>
          </p:cNvSpPr>
          <p:nvPr>
            <p:ph type="ftr" idx="12"/>
          </p:nvPr>
        </p:nvSpPr>
        <p:spPr/>
        <p:txBody>
          <a:bodyPr/>
          <a:lstStyle/>
          <a:p>
            <a:r>
              <a:rPr lang="en-US" smtClean="0"/>
              <a:t>Introduction to Web Programming</a:t>
            </a:r>
            <a:endParaRPr lang="en-US"/>
          </a:p>
        </p:txBody>
      </p:sp>
      <p:sp>
        <p:nvSpPr>
          <p:cNvPr id="7" name="Header Placeholder 6"/>
          <p:cNvSpPr>
            <a:spLocks noGrp="1"/>
          </p:cNvSpPr>
          <p:nvPr>
            <p:ph type="hdr" idx="13"/>
          </p:nvPr>
        </p:nvSpPr>
        <p:spPr/>
        <p:txBody>
          <a:bodyPr/>
          <a:lstStyle/>
          <a:p>
            <a:r>
              <a:rPr lang="en-US" smtClean="0"/>
              <a:t>XAMPP: Web Server Distribution</a:t>
            </a:r>
            <a:endParaRPr lang="en-US"/>
          </a:p>
        </p:txBody>
      </p:sp>
    </p:spTree>
    <p:extLst>
      <p:ext uri="{BB962C8B-B14F-4D97-AF65-F5344CB8AC3E}">
        <p14:creationId xmlns:p14="http://schemas.microsoft.com/office/powerpoint/2010/main" val="219570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24" name="PlaceHolder 2"/>
          <p:cNvSpPr>
            <a:spLocks noGrp="1"/>
          </p:cNvSpPr>
          <p:nvPr>
            <p:ph type="body"/>
          </p:nvPr>
        </p:nvSpPr>
        <p:spPr>
          <a:xfrm>
            <a:off x="722160" y="2355840"/>
            <a:ext cx="7689600" cy="660240"/>
          </a:xfrm>
          <a:prstGeom prst="rect">
            <a:avLst/>
          </a:prstGeom>
        </p:spPr>
        <p:txBody>
          <a:bodyPr wrap="none" lIns="0" tIns="0" rIns="0" bIns="0"/>
          <a:lstStyle/>
          <a:p>
            <a:endParaRPr/>
          </a:p>
        </p:txBody>
      </p:sp>
      <p:sp>
        <p:nvSpPr>
          <p:cNvPr id="25" name="PlaceHolder 3"/>
          <p:cNvSpPr>
            <a:spLocks noGrp="1"/>
          </p:cNvSpPr>
          <p:nvPr>
            <p:ph type="body"/>
          </p:nvPr>
        </p:nvSpPr>
        <p:spPr>
          <a:xfrm>
            <a:off x="722160" y="3079080"/>
            <a:ext cx="7689600" cy="6602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27"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28"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29" name="PlaceHolder 4"/>
          <p:cNvSpPr>
            <a:spLocks noGrp="1"/>
          </p:cNvSpPr>
          <p:nvPr>
            <p:ph type="body"/>
          </p:nvPr>
        </p:nvSpPr>
        <p:spPr>
          <a:xfrm>
            <a:off x="4662360" y="3079080"/>
            <a:ext cx="3752280" cy="660240"/>
          </a:xfrm>
          <a:prstGeom prst="rect">
            <a:avLst/>
          </a:prstGeom>
        </p:spPr>
        <p:txBody>
          <a:bodyPr wrap="none" lIns="0" tIns="0" rIns="0" bIns="0"/>
          <a:lstStyle/>
          <a:p>
            <a:endParaRPr/>
          </a:p>
        </p:txBody>
      </p:sp>
      <p:sp>
        <p:nvSpPr>
          <p:cNvPr id="30" name="PlaceHolder 5"/>
          <p:cNvSpPr>
            <a:spLocks noGrp="1"/>
          </p:cNvSpPr>
          <p:nvPr>
            <p:ph type="body"/>
          </p:nvPr>
        </p:nvSpPr>
        <p:spPr>
          <a:xfrm>
            <a:off x="722160" y="3079080"/>
            <a:ext cx="3752280" cy="6602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32"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33"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37" name="PlaceHolder 2"/>
          <p:cNvSpPr>
            <a:spLocks noGrp="1"/>
          </p:cNvSpPr>
          <p:nvPr>
            <p:ph type="subTitle"/>
          </p:nvPr>
        </p:nvSpPr>
        <p:spPr>
          <a:xfrm>
            <a:off x="722160" y="2355840"/>
            <a:ext cx="7689600" cy="13849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39" name="PlaceHolder 2"/>
          <p:cNvSpPr>
            <a:spLocks noGrp="1"/>
          </p:cNvSpPr>
          <p:nvPr>
            <p:ph type="body"/>
          </p:nvPr>
        </p:nvSpPr>
        <p:spPr>
          <a:xfrm>
            <a:off x="722160" y="2355840"/>
            <a:ext cx="7689600" cy="13845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41" name="PlaceHolder 2"/>
          <p:cNvSpPr>
            <a:spLocks noGrp="1"/>
          </p:cNvSpPr>
          <p:nvPr>
            <p:ph type="body"/>
          </p:nvPr>
        </p:nvSpPr>
        <p:spPr>
          <a:xfrm>
            <a:off x="722160" y="2355840"/>
            <a:ext cx="3752280" cy="1384560"/>
          </a:xfrm>
          <a:prstGeom prst="rect">
            <a:avLst/>
          </a:prstGeom>
        </p:spPr>
        <p:txBody>
          <a:bodyPr wrap="none" lIns="0" tIns="0" rIns="0" bIns="0"/>
          <a:lstStyle/>
          <a:p>
            <a:endParaRPr/>
          </a:p>
        </p:txBody>
      </p:sp>
      <p:sp>
        <p:nvSpPr>
          <p:cNvPr id="42" name="PlaceHolder 3"/>
          <p:cNvSpPr>
            <a:spLocks noGrp="1"/>
          </p:cNvSpPr>
          <p:nvPr>
            <p:ph type="body"/>
          </p:nvPr>
        </p:nvSpPr>
        <p:spPr>
          <a:xfrm>
            <a:off x="4662360" y="2355840"/>
            <a:ext cx="3752280" cy="13845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1369080" y="649800"/>
            <a:ext cx="7042680" cy="30906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46"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47" name="PlaceHolder 3"/>
          <p:cNvSpPr>
            <a:spLocks noGrp="1"/>
          </p:cNvSpPr>
          <p:nvPr>
            <p:ph type="body"/>
          </p:nvPr>
        </p:nvSpPr>
        <p:spPr>
          <a:xfrm>
            <a:off x="722160" y="3079080"/>
            <a:ext cx="3752280" cy="660240"/>
          </a:xfrm>
          <a:prstGeom prst="rect">
            <a:avLst/>
          </a:prstGeom>
        </p:spPr>
        <p:txBody>
          <a:bodyPr wrap="none" lIns="0" tIns="0" rIns="0" bIns="0"/>
          <a:lstStyle/>
          <a:p>
            <a:endParaRPr/>
          </a:p>
        </p:txBody>
      </p:sp>
      <p:sp>
        <p:nvSpPr>
          <p:cNvPr id="48" name="PlaceHolder 4"/>
          <p:cNvSpPr>
            <a:spLocks noGrp="1"/>
          </p:cNvSpPr>
          <p:nvPr>
            <p:ph type="body"/>
          </p:nvPr>
        </p:nvSpPr>
        <p:spPr>
          <a:xfrm>
            <a:off x="4662360" y="2355840"/>
            <a:ext cx="3752280" cy="1384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3" name="PlaceHolder 2"/>
          <p:cNvSpPr>
            <a:spLocks noGrp="1"/>
          </p:cNvSpPr>
          <p:nvPr>
            <p:ph type="subTitle"/>
          </p:nvPr>
        </p:nvSpPr>
        <p:spPr>
          <a:xfrm>
            <a:off x="722160" y="2355840"/>
            <a:ext cx="7689600" cy="13849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50" name="PlaceHolder 2"/>
          <p:cNvSpPr>
            <a:spLocks noGrp="1"/>
          </p:cNvSpPr>
          <p:nvPr>
            <p:ph type="body"/>
          </p:nvPr>
        </p:nvSpPr>
        <p:spPr>
          <a:xfrm>
            <a:off x="722160" y="2355840"/>
            <a:ext cx="3752280" cy="1384560"/>
          </a:xfrm>
          <a:prstGeom prst="rect">
            <a:avLst/>
          </a:prstGeom>
        </p:spPr>
        <p:txBody>
          <a:bodyPr wrap="none" lIns="0" tIns="0" rIns="0" bIns="0"/>
          <a:lstStyle/>
          <a:p>
            <a:endParaRPr/>
          </a:p>
        </p:txBody>
      </p:sp>
      <p:sp>
        <p:nvSpPr>
          <p:cNvPr id="51"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52" name="PlaceHolder 4"/>
          <p:cNvSpPr>
            <a:spLocks noGrp="1"/>
          </p:cNvSpPr>
          <p:nvPr>
            <p:ph type="body"/>
          </p:nvPr>
        </p:nvSpPr>
        <p:spPr>
          <a:xfrm>
            <a:off x="4662360" y="3079080"/>
            <a:ext cx="3752280" cy="6602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54"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55"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56" name="PlaceHolder 4"/>
          <p:cNvSpPr>
            <a:spLocks noGrp="1"/>
          </p:cNvSpPr>
          <p:nvPr>
            <p:ph type="body"/>
          </p:nvPr>
        </p:nvSpPr>
        <p:spPr>
          <a:xfrm>
            <a:off x="722160" y="3079080"/>
            <a:ext cx="7689240" cy="6602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58" name="PlaceHolder 2"/>
          <p:cNvSpPr>
            <a:spLocks noGrp="1"/>
          </p:cNvSpPr>
          <p:nvPr>
            <p:ph type="body"/>
          </p:nvPr>
        </p:nvSpPr>
        <p:spPr>
          <a:xfrm>
            <a:off x="722160" y="2355840"/>
            <a:ext cx="7689600" cy="660240"/>
          </a:xfrm>
          <a:prstGeom prst="rect">
            <a:avLst/>
          </a:prstGeom>
        </p:spPr>
        <p:txBody>
          <a:bodyPr wrap="none" lIns="0" tIns="0" rIns="0" bIns="0"/>
          <a:lstStyle/>
          <a:p>
            <a:endParaRPr/>
          </a:p>
        </p:txBody>
      </p:sp>
      <p:sp>
        <p:nvSpPr>
          <p:cNvPr id="59" name="PlaceHolder 3"/>
          <p:cNvSpPr>
            <a:spLocks noGrp="1"/>
          </p:cNvSpPr>
          <p:nvPr>
            <p:ph type="body"/>
          </p:nvPr>
        </p:nvSpPr>
        <p:spPr>
          <a:xfrm>
            <a:off x="722160" y="3079080"/>
            <a:ext cx="7689600" cy="6602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61"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62"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63" name="PlaceHolder 4"/>
          <p:cNvSpPr>
            <a:spLocks noGrp="1"/>
          </p:cNvSpPr>
          <p:nvPr>
            <p:ph type="body"/>
          </p:nvPr>
        </p:nvSpPr>
        <p:spPr>
          <a:xfrm>
            <a:off x="4662360" y="3079080"/>
            <a:ext cx="3752280" cy="660240"/>
          </a:xfrm>
          <a:prstGeom prst="rect">
            <a:avLst/>
          </a:prstGeom>
        </p:spPr>
        <p:txBody>
          <a:bodyPr wrap="none" lIns="0" tIns="0" rIns="0" bIns="0"/>
          <a:lstStyle/>
          <a:p>
            <a:endParaRPr/>
          </a:p>
        </p:txBody>
      </p:sp>
      <p:sp>
        <p:nvSpPr>
          <p:cNvPr id="64" name="PlaceHolder 5"/>
          <p:cNvSpPr>
            <a:spLocks noGrp="1"/>
          </p:cNvSpPr>
          <p:nvPr>
            <p:ph type="body"/>
          </p:nvPr>
        </p:nvSpPr>
        <p:spPr>
          <a:xfrm>
            <a:off x="722160" y="3079080"/>
            <a:ext cx="3752280" cy="6602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66"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67"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578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5" name="PlaceHolder 2"/>
          <p:cNvSpPr>
            <a:spLocks noGrp="1"/>
          </p:cNvSpPr>
          <p:nvPr>
            <p:ph type="body"/>
          </p:nvPr>
        </p:nvSpPr>
        <p:spPr>
          <a:xfrm>
            <a:off x="722160" y="2355840"/>
            <a:ext cx="7689600" cy="13845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7" name="PlaceHolder 2"/>
          <p:cNvSpPr>
            <a:spLocks noGrp="1"/>
          </p:cNvSpPr>
          <p:nvPr>
            <p:ph type="body"/>
          </p:nvPr>
        </p:nvSpPr>
        <p:spPr>
          <a:xfrm>
            <a:off x="722160" y="2355840"/>
            <a:ext cx="3752280" cy="1384560"/>
          </a:xfrm>
          <a:prstGeom prst="rect">
            <a:avLst/>
          </a:prstGeom>
        </p:spPr>
        <p:txBody>
          <a:bodyPr wrap="none" lIns="0" tIns="0" rIns="0" bIns="0"/>
          <a:lstStyle/>
          <a:p>
            <a:endParaRPr/>
          </a:p>
        </p:txBody>
      </p:sp>
      <p:sp>
        <p:nvSpPr>
          <p:cNvPr id="8" name="PlaceHolder 3"/>
          <p:cNvSpPr>
            <a:spLocks noGrp="1"/>
          </p:cNvSpPr>
          <p:nvPr>
            <p:ph type="body"/>
          </p:nvPr>
        </p:nvSpPr>
        <p:spPr>
          <a:xfrm>
            <a:off x="4662360" y="2355840"/>
            <a:ext cx="3752280" cy="13845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369080" y="649800"/>
            <a:ext cx="7042680" cy="30906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12"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13" name="PlaceHolder 3"/>
          <p:cNvSpPr>
            <a:spLocks noGrp="1"/>
          </p:cNvSpPr>
          <p:nvPr>
            <p:ph type="body"/>
          </p:nvPr>
        </p:nvSpPr>
        <p:spPr>
          <a:xfrm>
            <a:off x="722160" y="3079080"/>
            <a:ext cx="3752280" cy="660240"/>
          </a:xfrm>
          <a:prstGeom prst="rect">
            <a:avLst/>
          </a:prstGeom>
        </p:spPr>
        <p:txBody>
          <a:bodyPr wrap="none" lIns="0" tIns="0" rIns="0" bIns="0"/>
          <a:lstStyle/>
          <a:p>
            <a:endParaRPr/>
          </a:p>
        </p:txBody>
      </p:sp>
      <p:sp>
        <p:nvSpPr>
          <p:cNvPr id="14" name="PlaceHolder 4"/>
          <p:cNvSpPr>
            <a:spLocks noGrp="1"/>
          </p:cNvSpPr>
          <p:nvPr>
            <p:ph type="body"/>
          </p:nvPr>
        </p:nvSpPr>
        <p:spPr>
          <a:xfrm>
            <a:off x="4662360" y="2355840"/>
            <a:ext cx="3752280" cy="1384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16" name="PlaceHolder 2"/>
          <p:cNvSpPr>
            <a:spLocks noGrp="1"/>
          </p:cNvSpPr>
          <p:nvPr>
            <p:ph type="body"/>
          </p:nvPr>
        </p:nvSpPr>
        <p:spPr>
          <a:xfrm>
            <a:off x="722160" y="2355840"/>
            <a:ext cx="3752280" cy="1384560"/>
          </a:xfrm>
          <a:prstGeom prst="rect">
            <a:avLst/>
          </a:prstGeom>
        </p:spPr>
        <p:txBody>
          <a:bodyPr wrap="none" lIns="0" tIns="0" rIns="0" bIns="0"/>
          <a:lstStyle/>
          <a:p>
            <a:endParaRPr/>
          </a:p>
        </p:txBody>
      </p:sp>
      <p:sp>
        <p:nvSpPr>
          <p:cNvPr id="17"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18" name="PlaceHolder 4"/>
          <p:cNvSpPr>
            <a:spLocks noGrp="1"/>
          </p:cNvSpPr>
          <p:nvPr>
            <p:ph type="body"/>
          </p:nvPr>
        </p:nvSpPr>
        <p:spPr>
          <a:xfrm>
            <a:off x="4662360" y="3079080"/>
            <a:ext cx="3752280" cy="6602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20"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21"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22" name="PlaceHolder 4"/>
          <p:cNvSpPr>
            <a:spLocks noGrp="1"/>
          </p:cNvSpPr>
          <p:nvPr>
            <p:ph type="body"/>
          </p:nvPr>
        </p:nvSpPr>
        <p:spPr>
          <a:xfrm>
            <a:off x="722160" y="3079080"/>
            <a:ext cx="7689240" cy="6602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cstate="print"/>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30080" y="1905120"/>
            <a:ext cx="7681680" cy="1523160"/>
          </a:xfrm>
          <a:prstGeom prst="rect">
            <a:avLst/>
          </a:prstGeom>
        </p:spPr>
        <p:txBody>
          <a:bodyPr lIns="0" tIns="0" rIns="0" bIns="0"/>
          <a:lstStyle/>
          <a:p>
            <a:pPr>
              <a:lnSpc>
                <a:spcPct val="90000"/>
              </a:lnSpc>
            </a:pPr>
            <a:r>
              <a:rPr lang="en-US" sz="5400">
                <a:latin typeface="Calibri"/>
              </a:rPr>
              <a:t>Click to edit the title text formatClick to edit Master title style</a:t>
            </a:r>
            <a:endParaRPr/>
          </a:p>
        </p:txBody>
      </p:sp>
      <p:sp>
        <p:nvSpPr>
          <p:cNvPr id="3" name="PlaceHolder 2"/>
          <p:cNvSpPr>
            <a:spLocks noGrp="1"/>
          </p:cNvSpPr>
          <p:nvPr>
            <p:ph type="body"/>
          </p:nvPr>
        </p:nvSpPr>
        <p:spPr>
          <a:xfrm>
            <a:off x="457200" y="1604520"/>
            <a:ext cx="8229240" cy="452592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5" cstate="print"/>
        </a:blip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380880" y="230040"/>
            <a:ext cx="8381520" cy="1973520"/>
          </a:xfrm>
          <a:prstGeom prst="rect">
            <a:avLst/>
          </a:prstGeom>
        </p:spPr>
        <p:txBody>
          <a:bodyPr lIns="0" tIns="0" rIns="0" bIns="0"/>
          <a:lstStyle/>
          <a:p>
            <a:pPr>
              <a:lnSpc>
                <a:spcPct val="90000"/>
              </a:lnSpc>
            </a:pPr>
            <a:r>
              <a:rPr lang="en-US" sz="4800">
                <a:latin typeface="Calibri"/>
              </a:rPr>
              <a:t>Click to edit the title text formatClick to edit Master title style</a:t>
            </a:r>
            <a:endParaRPr/>
          </a:p>
        </p:txBody>
      </p:sp>
      <p:sp>
        <p:nvSpPr>
          <p:cNvPr id="35" name="PlaceHolder 2"/>
          <p:cNvSpPr>
            <a:spLocks noGrp="1"/>
          </p:cNvSpPr>
          <p:nvPr>
            <p:ph type="body"/>
          </p:nvPr>
        </p:nvSpPr>
        <p:spPr>
          <a:xfrm>
            <a:off x="380880" y="1411560"/>
            <a:ext cx="8381520" cy="2210400"/>
          </a:xfrm>
          <a:prstGeom prst="rect">
            <a:avLst/>
          </a:prstGeom>
        </p:spPr>
        <p:txBody>
          <a:bodyPr lIns="90000" tIns="45000" rIns="90000" bIns="45000"/>
          <a:lstStyle/>
          <a:p>
            <a:pPr>
              <a:buSzPct val="45000"/>
              <a:buFont typeface="StarSymbol"/>
              <a:buChar char=""/>
            </a:pPr>
            <a:r>
              <a:rPr lang="en-US">
                <a:solidFill>
                  <a:srgbClr val="000000"/>
                </a:solidFill>
                <a:latin typeface="Calibri"/>
              </a:rPr>
              <a:t>Click to edit the outline text format</a:t>
            </a:r>
            <a:endParaRPr/>
          </a:p>
          <a:p>
            <a:pPr lvl="1">
              <a:buSzPct val="45000"/>
              <a:buFont typeface="StarSymbol"/>
              <a:buChar char=""/>
            </a:pPr>
            <a:r>
              <a:rPr lang="en-US">
                <a:solidFill>
                  <a:srgbClr val="000000"/>
                </a:solidFill>
                <a:latin typeface="Calibri"/>
              </a:rPr>
              <a:t>Second Outline Level</a:t>
            </a:r>
            <a:endParaRPr/>
          </a:p>
          <a:p>
            <a:pPr lvl="2">
              <a:buSzPct val="75000"/>
              <a:buFont typeface="StarSymbol"/>
              <a:buChar char=""/>
            </a:pPr>
            <a:r>
              <a:rPr lang="en-US">
                <a:solidFill>
                  <a:srgbClr val="000000"/>
                </a:solidFill>
                <a:latin typeface="Calibri"/>
              </a:rPr>
              <a:t>Third Outline Level</a:t>
            </a:r>
            <a:endParaRPr/>
          </a:p>
          <a:p>
            <a:pPr lvl="3">
              <a:buSzPct val="45000"/>
              <a:buFont typeface="StarSymbol"/>
              <a:buChar char=""/>
            </a:pPr>
            <a:r>
              <a:rPr lang="en-US">
                <a:solidFill>
                  <a:srgbClr val="000000"/>
                </a:solidFill>
                <a:latin typeface="Calibri"/>
              </a:rPr>
              <a:t>Fourth Outline Level</a:t>
            </a:r>
            <a:endParaRPr/>
          </a:p>
          <a:p>
            <a:pPr lvl="4">
              <a:buSzPct val="75000"/>
              <a:buFont typeface="StarSymbol"/>
              <a:buChar char=""/>
            </a:pPr>
            <a:r>
              <a:rPr lang="en-US">
                <a:solidFill>
                  <a:srgbClr val="000000"/>
                </a:solidFill>
                <a:latin typeface="Calibri"/>
              </a:rPr>
              <a:t>Fifth Outline Level</a:t>
            </a:r>
            <a:endParaRPr/>
          </a:p>
          <a:p>
            <a:pPr lvl="5">
              <a:buSzPct val="45000"/>
              <a:buFont typeface="StarSymbol"/>
              <a:buChar char=""/>
            </a:pPr>
            <a:r>
              <a:rPr lang="en-US">
                <a:solidFill>
                  <a:srgbClr val="000000"/>
                </a:solidFill>
                <a:latin typeface="Calibri"/>
              </a:rPr>
              <a:t>Sixth Outline Level</a:t>
            </a:r>
            <a:endParaRPr/>
          </a:p>
          <a:p>
            <a:pPr lvl="6">
              <a:buSzPct val="45000"/>
              <a:buFont typeface="StarSymbol"/>
              <a:buChar char=""/>
            </a:pPr>
            <a:r>
              <a:rPr lang="en-US">
                <a:solidFill>
                  <a:srgbClr val="000000"/>
                </a:solidFill>
                <a:latin typeface="Calibri"/>
              </a:rPr>
              <a:t>Seventh Outline Level</a:t>
            </a:r>
            <a:endParaRPr/>
          </a:p>
          <a:p>
            <a:pPr lvl="7">
              <a:buSzPct val="45000"/>
              <a:buFont typeface="StarSymbol"/>
              <a:buChar char=""/>
            </a:pPr>
            <a:r>
              <a:rPr lang="en-US">
                <a:solidFill>
                  <a:srgbClr val="000000"/>
                </a:solidFill>
                <a:latin typeface="Calibri"/>
              </a:rPr>
              <a:t>Eighth Outline Level</a:t>
            </a:r>
            <a:endParaRPr/>
          </a:p>
          <a:p>
            <a:pPr>
              <a:lnSpc>
                <a:spcPct val="90000"/>
              </a:lnSpc>
            </a:pPr>
            <a:r>
              <a:rPr lang="en-US">
                <a:solidFill>
                  <a:srgbClr val="000000"/>
                </a:solidFill>
                <a:latin typeface="Calibri"/>
              </a:rPr>
              <a:t>Ninth Outline LevelClick to edit Master text styles</a:t>
            </a:r>
            <a:endParaRPr/>
          </a:p>
          <a:p>
            <a:r>
              <a:rPr lang="en-US">
                <a:solidFill>
                  <a:srgbClr val="000000"/>
                </a:solidFill>
                <a:latin typeface="Calibri"/>
              </a:rPr>
              <a:t>Second level</a:t>
            </a:r>
            <a:endParaRPr/>
          </a:p>
          <a:p>
            <a:r>
              <a:rPr lang="en-US">
                <a:solidFill>
                  <a:srgbClr val="000000"/>
                </a:solidFill>
                <a:latin typeface="Calibri"/>
              </a:rPr>
              <a:t>Third level</a:t>
            </a:r>
            <a:endParaRPr/>
          </a:p>
          <a:p>
            <a:r>
              <a:rPr lang="en-US">
                <a:solidFill>
                  <a:srgbClr val="000000"/>
                </a:solidFill>
                <a:latin typeface="Calibri"/>
              </a:rPr>
              <a:t>Fourth level</a:t>
            </a:r>
            <a:endParaRPr/>
          </a:p>
          <a:p>
            <a:r>
              <a:rPr lang="en-US">
                <a:solidFill>
                  <a:srgbClr val="000000"/>
                </a:solidFill>
                <a:latin typeface="Calibri"/>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730080" y="1905120"/>
            <a:ext cx="7681680" cy="1158894"/>
          </a:xfrm>
          <a:prstGeom prst="rect">
            <a:avLst/>
          </a:prstGeom>
        </p:spPr>
        <p:txBody>
          <a:bodyPr lIns="0" tIns="0" rIns="0" bIns="0"/>
          <a:lstStyle/>
          <a:p>
            <a:pPr>
              <a:lnSpc>
                <a:spcPct val="90000"/>
              </a:lnSpc>
            </a:pPr>
            <a:r>
              <a:rPr lang="en-US" sz="9600" b="1" dirty="0" smtClean="0">
                <a:latin typeface="Calibri"/>
              </a:rPr>
              <a:t>XAMPP</a:t>
            </a:r>
            <a:endParaRPr sz="9600" b="1" dirty="0"/>
          </a:p>
        </p:txBody>
      </p:sp>
      <p:sp>
        <p:nvSpPr>
          <p:cNvPr id="142" name="TextShape 2"/>
          <p:cNvSpPr txBox="1"/>
          <p:nvPr/>
        </p:nvSpPr>
        <p:spPr>
          <a:xfrm>
            <a:off x="730080" y="4344840"/>
            <a:ext cx="7681680" cy="1827360"/>
          </a:xfrm>
          <a:prstGeom prst="rect">
            <a:avLst/>
          </a:prstGeom>
        </p:spPr>
        <p:txBody>
          <a:bodyPr lIns="0" tIns="0" rIns="0" bIns="0"/>
          <a:lstStyle/>
          <a:p>
            <a:pPr>
              <a:lnSpc>
                <a:spcPct val="90000"/>
              </a:lnSpc>
            </a:pPr>
            <a:r>
              <a:rPr lang="en-US" sz="4000" b="1" dirty="0" smtClean="0">
                <a:solidFill>
                  <a:srgbClr val="000000"/>
                </a:solidFill>
                <a:latin typeface="Calibri"/>
              </a:rPr>
              <a:t>Introduction to Web Programming</a:t>
            </a:r>
          </a:p>
          <a:p>
            <a:pPr>
              <a:lnSpc>
                <a:spcPct val="90000"/>
              </a:lnSpc>
            </a:pPr>
            <a:r>
              <a:rPr lang="en-US" sz="3200" dirty="0" smtClean="0">
                <a:solidFill>
                  <a:srgbClr val="000000"/>
                </a:solidFill>
                <a:latin typeface="Calibri"/>
              </a:rPr>
              <a:t>Kirkwood Community College</a:t>
            </a:r>
            <a:endParaRPr sz="3200" dirty="0"/>
          </a:p>
          <a:p>
            <a:pPr>
              <a:lnSpc>
                <a:spcPct val="90000"/>
              </a:lnSpc>
            </a:pPr>
            <a:r>
              <a:rPr lang="en-US" sz="2800" dirty="0" smtClean="0">
                <a:solidFill>
                  <a:srgbClr val="000000"/>
                </a:solidFill>
                <a:latin typeface="Calibri"/>
              </a:rPr>
              <a:t>Fred McClurg</a:t>
            </a:r>
            <a:endParaRPr lang="en-US" sz="2800" dirty="0" smtClean="0"/>
          </a:p>
          <a:p>
            <a:pPr lvl="0">
              <a:lnSpc>
                <a:spcPct val="90000"/>
              </a:lnSpc>
            </a:pPr>
            <a:endParaRPr lang="en-US" dirty="0" smtClean="0">
              <a:solidFill>
                <a:prstClr val="black"/>
              </a:solidFill>
            </a:endParaRPr>
          </a:p>
          <a:p>
            <a:pPr lvl="0" algn="ctr">
              <a:lnSpc>
                <a:spcPct val="90000"/>
              </a:lnSpc>
            </a:pPr>
            <a:r>
              <a:rPr lang="en-US" dirty="0" smtClean="0">
                <a:solidFill>
                  <a:prstClr val="black"/>
                </a:solidFill>
              </a:rPr>
              <a:t>© </a:t>
            </a:r>
            <a:r>
              <a:rPr lang="en-US" dirty="0">
                <a:solidFill>
                  <a:prstClr val="black"/>
                </a:solidFill>
              </a:rPr>
              <a:t>Copyright </a:t>
            </a:r>
            <a:r>
              <a:rPr lang="en-US" dirty="0" smtClean="0">
                <a:solidFill>
                  <a:prstClr val="black"/>
                </a:solidFill>
              </a:rPr>
              <a:t>2016, </a:t>
            </a:r>
            <a:r>
              <a:rPr lang="en-US" dirty="0">
                <a:solidFill>
                  <a:prstClr val="black"/>
                </a:solidFill>
              </a:rPr>
              <a:t>Fred McClurg, All Rights Reserved</a:t>
            </a:r>
          </a:p>
        </p:txBody>
      </p:sp>
      <p:sp>
        <p:nvSpPr>
          <p:cNvPr id="2" name="TextBox 1"/>
          <p:cNvSpPr txBox="1"/>
          <p:nvPr/>
        </p:nvSpPr>
        <p:spPr>
          <a:xfrm>
            <a:off x="638538" y="3064014"/>
            <a:ext cx="7760779" cy="707886"/>
          </a:xfrm>
          <a:prstGeom prst="rect">
            <a:avLst/>
          </a:prstGeom>
          <a:noFill/>
        </p:spPr>
        <p:txBody>
          <a:bodyPr wrap="none" rtlCol="0">
            <a:spAutoFit/>
          </a:bodyPr>
          <a:lstStyle/>
          <a:p>
            <a:r>
              <a:rPr lang="en-US" sz="4000" dirty="0" smtClean="0"/>
              <a:t>Web Server Software Distribution</a:t>
            </a:r>
            <a:endParaRPr lang="en-US" sz="4000"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227469" y="1028701"/>
            <a:ext cx="1944231" cy="5455757"/>
          </a:xfrm>
        </p:spPr>
        <p:txBody>
          <a:bodyPr>
            <a:normAutofit/>
          </a:bodyPr>
          <a:lstStyle/>
          <a:p>
            <a:pPr marL="0" indent="0">
              <a:buNone/>
            </a:pPr>
            <a:r>
              <a:rPr lang="en-US" sz="3600" dirty="0" smtClean="0">
                <a:latin typeface="+mn-lt"/>
              </a:rPr>
              <a:t>Press “Finish” button.</a:t>
            </a:r>
            <a:endParaRPr lang="en-US" sz="3600" b="1" dirty="0">
              <a:latin typeface="+mn-lt"/>
              <a:cs typeface="Courier New" pitchFamily="49"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0582" y="1028701"/>
            <a:ext cx="6664818" cy="5592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2"/>
          <p:cNvSpPr txBox="1">
            <a:spLocks/>
          </p:cNvSpPr>
          <p:nvPr/>
        </p:nvSpPr>
        <p:spPr>
          <a:xfrm>
            <a:off x="227468" y="114300"/>
            <a:ext cx="8573631" cy="571500"/>
          </a:xfrm>
          <a:prstGeom prst="rect">
            <a:avLst/>
          </a:prstGeom>
        </p:spPr>
        <p:txBody>
          <a:bodyPr lIns="0" tIns="0" rIns="0" bIns="0" anchor="t">
            <a:noAutofit/>
          </a:bodyPr>
          <a:lstStyle/>
          <a:p>
            <a:r>
              <a:rPr lang="en-US" sz="4000" b="1" kern="0" dirty="0" smtClean="0">
                <a:solidFill>
                  <a:schemeClr val="bg1"/>
                </a:solidFill>
                <a:latin typeface="Calibri" pitchFamily="34" charset="0"/>
                <a:cs typeface="Calibri" pitchFamily="34" charset="0"/>
              </a:rPr>
              <a:t>XAMPP Setup</a:t>
            </a:r>
            <a:endParaRPr lang="en-US" sz="4000" b="1" kern="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27625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42900" y="1028700"/>
            <a:ext cx="8458200" cy="1714500"/>
          </a:xfrm>
        </p:spPr>
        <p:txBody>
          <a:bodyPr>
            <a:normAutofit/>
          </a:bodyPr>
          <a:lstStyle/>
          <a:p>
            <a:pPr marL="0" indent="0">
              <a:buNone/>
            </a:pPr>
            <a:r>
              <a:rPr lang="en-US" sz="3600" dirty="0" smtClean="0">
                <a:latin typeface="+mj-lt"/>
              </a:rPr>
              <a:t>Press “Start” buttons on Control Panel:</a:t>
            </a:r>
          </a:p>
          <a:p>
            <a:pPr marL="1028700" lvl="7" indent="-571500">
              <a:buFont typeface="Wingdings" pitchFamily="2" charset="2"/>
              <a:buChar char="q"/>
            </a:pPr>
            <a:r>
              <a:rPr lang="en-US" sz="3200" dirty="0" smtClean="0">
                <a:latin typeface="+mj-lt"/>
                <a:cs typeface="Courier New" pitchFamily="49" charset="0"/>
              </a:rPr>
              <a:t>Apache</a:t>
            </a:r>
          </a:p>
          <a:p>
            <a:pPr marL="1028700" lvl="7" indent="-571500">
              <a:buFont typeface="Wingdings" pitchFamily="2" charset="2"/>
              <a:buChar char="q"/>
            </a:pPr>
            <a:r>
              <a:rPr lang="en-US" sz="3200" dirty="0" smtClean="0">
                <a:latin typeface="+mj-lt"/>
                <a:cs typeface="Courier New" pitchFamily="49" charset="0"/>
              </a:rPr>
              <a:t>MySQL</a:t>
            </a:r>
            <a:endParaRPr lang="en-US" sz="3200" dirty="0">
              <a:latin typeface="+mj-lt"/>
              <a:cs typeface="Courier New" pitchFamily="49" charset="0"/>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2743200"/>
            <a:ext cx="713422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2"/>
          <p:cNvSpPr txBox="1">
            <a:spLocks/>
          </p:cNvSpPr>
          <p:nvPr/>
        </p:nvSpPr>
        <p:spPr>
          <a:xfrm>
            <a:off x="227468" y="114300"/>
            <a:ext cx="8573631" cy="571500"/>
          </a:xfrm>
          <a:prstGeom prst="rect">
            <a:avLst/>
          </a:prstGeom>
        </p:spPr>
        <p:txBody>
          <a:bodyPr lIns="0" tIns="0" rIns="0" bIns="0" anchor="t">
            <a:noAutofit/>
          </a:bodyPr>
          <a:lstStyle/>
          <a:p>
            <a:r>
              <a:rPr lang="en-US" sz="4000" b="1" kern="0" dirty="0" smtClean="0">
                <a:solidFill>
                  <a:schemeClr val="bg1"/>
                </a:solidFill>
                <a:latin typeface="Calibri" pitchFamily="34" charset="0"/>
                <a:cs typeface="Calibri" pitchFamily="34" charset="0"/>
              </a:rPr>
              <a:t>XAMPP Setup</a:t>
            </a:r>
            <a:endParaRPr lang="en-US" sz="4000" b="1" kern="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28748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342900" y="1028700"/>
            <a:ext cx="8458200" cy="5486400"/>
          </a:xfrm>
        </p:spPr>
        <p:txBody>
          <a:bodyPr>
            <a:normAutofit/>
          </a:bodyPr>
          <a:lstStyle/>
          <a:p>
            <a:pPr marL="0" indent="0">
              <a:buNone/>
            </a:pPr>
            <a:r>
              <a:rPr lang="en-US" sz="3600" dirty="0" smtClean="0">
                <a:latin typeface="+mn-lt"/>
                <a:cs typeface="Calibri" pitchFamily="34" charset="0"/>
              </a:rPr>
              <a:t>The “document root” directory for XAMPP on windows is:</a:t>
            </a:r>
          </a:p>
          <a:p>
            <a:pPr marL="0" indent="0">
              <a:buNone/>
            </a:pPr>
            <a:endParaRPr lang="en-US" sz="3600" dirty="0" smtClean="0"/>
          </a:p>
          <a:p>
            <a:pPr marL="0" indent="0">
              <a:buNone/>
            </a:pPr>
            <a:r>
              <a:rPr lang="en-US" sz="3600" dirty="0">
                <a:cs typeface="Courier New" pitchFamily="49" charset="0"/>
              </a:rPr>
              <a:t>	</a:t>
            </a:r>
            <a:r>
              <a:rPr lang="en-US" sz="3600" b="1" dirty="0" smtClean="0">
                <a:latin typeface="Courier New" pitchFamily="49" charset="0"/>
                <a:cs typeface="Courier New" pitchFamily="49" charset="0"/>
              </a:rPr>
              <a:t>C:\xampp\htdocs</a:t>
            </a:r>
            <a:br>
              <a:rPr lang="en-US" sz="3600" b="1" dirty="0" smtClean="0">
                <a:latin typeface="Courier New" pitchFamily="49" charset="0"/>
                <a:cs typeface="Courier New" pitchFamily="49" charset="0"/>
              </a:rPr>
            </a:br>
            <a:r>
              <a:rPr lang="en-US" sz="3600" b="1" dirty="0" smtClean="0">
                <a:latin typeface="Courier New" pitchFamily="49" charset="0"/>
                <a:cs typeface="Courier New" pitchFamily="49" charset="0"/>
              </a:rPr>
              <a:t/>
            </a:r>
            <a:br>
              <a:rPr lang="en-US" sz="3600" b="1" dirty="0" smtClean="0">
                <a:latin typeface="Courier New" pitchFamily="49" charset="0"/>
                <a:cs typeface="Courier New" pitchFamily="49" charset="0"/>
              </a:rPr>
            </a:br>
            <a:r>
              <a:rPr lang="en-US" sz="3600" dirty="0" smtClean="0">
                <a:latin typeface="+mj-lt"/>
                <a:cs typeface="Calibri" pitchFamily="34" charset="0"/>
              </a:rPr>
              <a:t>The browser URL alias of your local web server:</a:t>
            </a:r>
          </a:p>
          <a:p>
            <a:pPr marL="0" indent="0">
              <a:buNone/>
            </a:pPr>
            <a:endParaRPr lang="en-US" sz="3600" b="1" dirty="0">
              <a:latin typeface="Courier New" pitchFamily="49" charset="0"/>
              <a:cs typeface="Courier New" pitchFamily="49" charset="0"/>
            </a:endParaRPr>
          </a:p>
          <a:p>
            <a:pPr marL="0" indent="0">
              <a:buNone/>
            </a:pPr>
            <a:r>
              <a:rPr lang="en-US" sz="3600" b="1" dirty="0" smtClean="0">
                <a:latin typeface="Courier New" pitchFamily="49" charset="0"/>
                <a:cs typeface="Courier New" pitchFamily="49" charset="0"/>
              </a:rPr>
              <a:t>	http://localhost</a:t>
            </a:r>
            <a:endParaRPr lang="en-US" sz="3600" b="1" dirty="0">
              <a:latin typeface="Courier New" pitchFamily="49" charset="0"/>
              <a:cs typeface="Courier New" pitchFamily="49" charset="0"/>
            </a:endParaRPr>
          </a:p>
        </p:txBody>
      </p:sp>
      <p:sp>
        <p:nvSpPr>
          <p:cNvPr id="6" name="Title 12"/>
          <p:cNvSpPr txBox="1">
            <a:spLocks/>
          </p:cNvSpPr>
          <p:nvPr/>
        </p:nvSpPr>
        <p:spPr>
          <a:xfrm>
            <a:off x="227468" y="114300"/>
            <a:ext cx="8573631" cy="571500"/>
          </a:xfrm>
          <a:prstGeom prst="rect">
            <a:avLst/>
          </a:prstGeom>
        </p:spPr>
        <p:txBody>
          <a:bodyPr lIns="0" tIns="0" rIns="0" bIns="0" anchor="t">
            <a:noAutofit/>
          </a:bodyPr>
          <a:lstStyle/>
          <a:p>
            <a:r>
              <a:rPr lang="en-US" sz="4000" b="1" kern="0" dirty="0" smtClean="0">
                <a:solidFill>
                  <a:schemeClr val="bg1"/>
                </a:solidFill>
                <a:latin typeface="Calibri" pitchFamily="34" charset="0"/>
                <a:cs typeface="Calibri" pitchFamily="34" charset="0"/>
              </a:rPr>
              <a:t>XAMPP Setup</a:t>
            </a:r>
            <a:endParaRPr lang="en-US" sz="4000" b="1" kern="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34127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380880" y="114300"/>
            <a:ext cx="8381520" cy="570060"/>
          </a:xfrm>
          <a:prstGeom prst="rect">
            <a:avLst/>
          </a:prstGeom>
        </p:spPr>
        <p:txBody>
          <a:bodyPr lIns="0" tIns="0" rIns="0" bIns="0"/>
          <a:lstStyle/>
          <a:p>
            <a:pPr>
              <a:lnSpc>
                <a:spcPct val="90000"/>
              </a:lnSpc>
            </a:pPr>
            <a:r>
              <a:rPr lang="en-US" sz="4000" b="1" dirty="0" smtClean="0">
                <a:solidFill>
                  <a:schemeClr val="bg1"/>
                </a:solidFill>
                <a:latin typeface="Calibri"/>
              </a:rPr>
              <a:t>About XAMPP</a:t>
            </a:r>
            <a:endParaRPr sz="4000" b="1" dirty="0">
              <a:solidFill>
                <a:schemeClr val="bg1"/>
              </a:solidFill>
            </a:endParaRPr>
          </a:p>
        </p:txBody>
      </p:sp>
      <p:sp>
        <p:nvSpPr>
          <p:cNvPr id="152" name="TextShape 2"/>
          <p:cNvSpPr txBox="1"/>
          <p:nvPr/>
        </p:nvSpPr>
        <p:spPr>
          <a:xfrm>
            <a:off x="380880" y="1143000"/>
            <a:ext cx="8381520" cy="5372100"/>
          </a:xfrm>
          <a:prstGeom prst="rect">
            <a:avLst/>
          </a:prstGeom>
        </p:spPr>
        <p:txBody>
          <a:bodyPr lIns="90000" tIns="45000" rIns="90000" bIns="45000"/>
          <a:lstStyle/>
          <a:p>
            <a:pPr>
              <a:lnSpc>
                <a:spcPct val="90000"/>
              </a:lnSpc>
            </a:pPr>
            <a:r>
              <a:rPr lang="en-US" sz="4000" dirty="0" err="1" smtClean="0">
                <a:solidFill>
                  <a:srgbClr val="000000"/>
                </a:solidFill>
                <a:latin typeface="+mj-lt"/>
              </a:rPr>
              <a:t>Xampp</a:t>
            </a:r>
            <a:r>
              <a:rPr lang="en-US" sz="4000" dirty="0" smtClean="0">
                <a:solidFill>
                  <a:srgbClr val="000000"/>
                </a:solidFill>
                <a:latin typeface="+mj-lt"/>
              </a:rPr>
              <a:t> is a distribution bundle of the following software:</a:t>
            </a:r>
          </a:p>
          <a:p>
            <a:pPr marL="806450" lvl="1" indent="-349250">
              <a:lnSpc>
                <a:spcPct val="90000"/>
              </a:lnSpc>
              <a:buFont typeface="Arial" pitchFamily="34" charset="0"/>
              <a:buChar char="•"/>
            </a:pPr>
            <a:r>
              <a:rPr lang="en-US" sz="3600" dirty="0" smtClean="0">
                <a:solidFill>
                  <a:srgbClr val="000000"/>
                </a:solidFill>
                <a:latin typeface="+mj-lt"/>
              </a:rPr>
              <a:t>Apache</a:t>
            </a:r>
          </a:p>
          <a:p>
            <a:pPr marL="806450" lvl="1" indent="-349250">
              <a:lnSpc>
                <a:spcPct val="90000"/>
              </a:lnSpc>
              <a:buFont typeface="Arial" pitchFamily="34" charset="0"/>
              <a:buChar char="•"/>
            </a:pPr>
            <a:r>
              <a:rPr lang="en-US" sz="3600" dirty="0" err="1" smtClean="0">
                <a:solidFill>
                  <a:srgbClr val="000000"/>
                </a:solidFill>
                <a:latin typeface="+mj-lt"/>
              </a:rPr>
              <a:t>MySQL</a:t>
            </a:r>
            <a:endParaRPr lang="en-US" sz="3600" dirty="0" smtClean="0">
              <a:solidFill>
                <a:srgbClr val="000000"/>
              </a:solidFill>
              <a:latin typeface="+mj-lt"/>
            </a:endParaRPr>
          </a:p>
          <a:p>
            <a:pPr marL="806450" lvl="1" indent="-349250">
              <a:lnSpc>
                <a:spcPct val="90000"/>
              </a:lnSpc>
              <a:buFont typeface="Arial" pitchFamily="34" charset="0"/>
              <a:buChar char="•"/>
            </a:pPr>
            <a:r>
              <a:rPr lang="en-US" sz="3600" dirty="0" smtClean="0">
                <a:solidFill>
                  <a:srgbClr val="000000"/>
                </a:solidFill>
                <a:latin typeface="+mj-lt"/>
              </a:rPr>
              <a:t>PHP</a:t>
            </a:r>
          </a:p>
          <a:p>
            <a:pPr marL="806450" lvl="1" indent="-349250">
              <a:lnSpc>
                <a:spcPct val="90000"/>
              </a:lnSpc>
              <a:buFont typeface="Arial" pitchFamily="34" charset="0"/>
              <a:buChar char="•"/>
            </a:pPr>
            <a:r>
              <a:rPr lang="en-US" sz="3600" dirty="0" smtClean="0">
                <a:solidFill>
                  <a:srgbClr val="000000"/>
                </a:solidFill>
                <a:latin typeface="+mj-lt"/>
              </a:rPr>
              <a:t>Perl (optionally)</a:t>
            </a:r>
          </a:p>
          <a:p>
            <a:pPr>
              <a:lnSpc>
                <a:spcPct val="90000"/>
              </a:lnSpc>
            </a:pPr>
            <a:endParaRPr lang="en-US" sz="4000" dirty="0">
              <a:solidFill>
                <a:srgbClr val="000000"/>
              </a:solidFill>
              <a:latin typeface="+mj-lt"/>
            </a:endParaRPr>
          </a:p>
          <a:p>
            <a:pPr>
              <a:lnSpc>
                <a:spcPct val="90000"/>
              </a:lnSpc>
            </a:pPr>
            <a:r>
              <a:rPr lang="en-US" sz="4000" dirty="0" smtClean="0">
                <a:latin typeface="+mj-lt"/>
              </a:rPr>
              <a:t>There is currently a distribution for Linux, Windows, Mac OSX, and Solaris</a:t>
            </a:r>
            <a:r>
              <a:rPr lang="en-US" sz="4000" dirty="0" smtClean="0"/>
              <a:t>.</a:t>
            </a:r>
            <a:endParaRPr sz="40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380880" y="114300"/>
            <a:ext cx="8381520" cy="570060"/>
          </a:xfrm>
          <a:prstGeom prst="rect">
            <a:avLst/>
          </a:prstGeom>
        </p:spPr>
        <p:txBody>
          <a:bodyPr lIns="0" tIns="0" rIns="0" bIns="0"/>
          <a:lstStyle/>
          <a:p>
            <a:pPr>
              <a:lnSpc>
                <a:spcPct val="90000"/>
              </a:lnSpc>
            </a:pPr>
            <a:r>
              <a:rPr lang="en-US" sz="4000" b="1" dirty="0" smtClean="0">
                <a:solidFill>
                  <a:schemeClr val="bg1"/>
                </a:solidFill>
                <a:latin typeface="Calibri"/>
              </a:rPr>
              <a:t>Downloading XAMPP</a:t>
            </a:r>
            <a:endParaRPr sz="4000" b="1" dirty="0">
              <a:solidFill>
                <a:schemeClr val="bg1"/>
              </a:solidFill>
            </a:endParaRPr>
          </a:p>
        </p:txBody>
      </p:sp>
      <p:sp>
        <p:nvSpPr>
          <p:cNvPr id="152" name="TextShape 2"/>
          <p:cNvSpPr txBox="1"/>
          <p:nvPr/>
        </p:nvSpPr>
        <p:spPr>
          <a:xfrm>
            <a:off x="380880" y="1143000"/>
            <a:ext cx="8381520" cy="5372100"/>
          </a:xfrm>
          <a:prstGeom prst="rect">
            <a:avLst/>
          </a:prstGeom>
        </p:spPr>
        <p:txBody>
          <a:bodyPr lIns="90000" tIns="45000" rIns="90000" bIns="45000"/>
          <a:lstStyle/>
          <a:p>
            <a:pPr>
              <a:lnSpc>
                <a:spcPct val="90000"/>
              </a:lnSpc>
            </a:pPr>
            <a:r>
              <a:rPr lang="en-US" sz="4000" dirty="0" smtClean="0">
                <a:solidFill>
                  <a:srgbClr val="000000"/>
                </a:solidFill>
                <a:latin typeface="Calibri"/>
              </a:rPr>
              <a:t>The download for XAMPP is available at the following location:</a:t>
            </a:r>
          </a:p>
          <a:p>
            <a:pPr>
              <a:lnSpc>
                <a:spcPct val="90000"/>
              </a:lnSpc>
            </a:pPr>
            <a:endParaRPr lang="en-US" sz="4000" dirty="0">
              <a:solidFill>
                <a:srgbClr val="000000"/>
              </a:solidFill>
              <a:latin typeface="Calibri"/>
            </a:endParaRPr>
          </a:p>
          <a:p>
            <a:pPr lvl="1">
              <a:lnSpc>
                <a:spcPct val="90000"/>
              </a:lnSpc>
            </a:pPr>
            <a:r>
              <a:rPr lang="en-US" sz="4000" b="1" dirty="0">
                <a:latin typeface="Courier New" pitchFamily="49" charset="0"/>
                <a:cs typeface="Courier New" pitchFamily="49" charset="0"/>
              </a:rPr>
              <a:t>https://www.apachefriends.org/download.html</a:t>
            </a:r>
            <a:endParaRPr sz="4000" b="1" dirty="0">
              <a:latin typeface="Courier New" pitchFamily="49" charset="0"/>
              <a:cs typeface="Courier New" pitchFamily="49"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380880" y="114300"/>
            <a:ext cx="8381520" cy="570060"/>
          </a:xfrm>
          <a:prstGeom prst="rect">
            <a:avLst/>
          </a:prstGeom>
        </p:spPr>
        <p:txBody>
          <a:bodyPr lIns="0" tIns="0" rIns="0" bIns="0"/>
          <a:lstStyle/>
          <a:p>
            <a:pPr>
              <a:lnSpc>
                <a:spcPct val="90000"/>
              </a:lnSpc>
            </a:pPr>
            <a:r>
              <a:rPr lang="en-US" sz="4000" b="1" dirty="0" smtClean="0">
                <a:solidFill>
                  <a:schemeClr val="bg1"/>
                </a:solidFill>
                <a:latin typeface="Calibri"/>
              </a:rPr>
              <a:t>Installing XAMPP</a:t>
            </a:r>
            <a:endParaRPr sz="4000" b="1" dirty="0">
              <a:solidFill>
                <a:schemeClr val="bg1"/>
              </a:solidFill>
            </a:endParaRPr>
          </a:p>
        </p:txBody>
      </p:sp>
      <p:sp>
        <p:nvSpPr>
          <p:cNvPr id="152" name="TextShape 2"/>
          <p:cNvSpPr txBox="1"/>
          <p:nvPr/>
        </p:nvSpPr>
        <p:spPr>
          <a:xfrm>
            <a:off x="380880" y="1143000"/>
            <a:ext cx="8381520" cy="5372100"/>
          </a:xfrm>
          <a:prstGeom prst="rect">
            <a:avLst/>
          </a:prstGeom>
        </p:spPr>
        <p:txBody>
          <a:bodyPr lIns="90000" tIns="45000" rIns="90000" bIns="45000"/>
          <a:lstStyle/>
          <a:p>
            <a:pPr>
              <a:lnSpc>
                <a:spcPct val="90000"/>
              </a:lnSpc>
            </a:pPr>
            <a:r>
              <a:rPr lang="en-US" sz="4000" dirty="0" smtClean="0">
                <a:solidFill>
                  <a:srgbClr val="000000"/>
                </a:solidFill>
                <a:latin typeface="Calibri"/>
              </a:rPr>
              <a:t>The FAQs for windows is available at the following location:</a:t>
            </a:r>
          </a:p>
          <a:p>
            <a:pPr>
              <a:lnSpc>
                <a:spcPct val="90000"/>
              </a:lnSpc>
            </a:pPr>
            <a:endParaRPr lang="en-US" sz="4000" dirty="0">
              <a:solidFill>
                <a:srgbClr val="000000"/>
              </a:solidFill>
              <a:latin typeface="Calibri"/>
            </a:endParaRPr>
          </a:p>
          <a:p>
            <a:pPr lvl="1">
              <a:lnSpc>
                <a:spcPct val="90000"/>
              </a:lnSpc>
            </a:pPr>
            <a:r>
              <a:rPr lang="en-US" sz="4000" b="1" dirty="0">
                <a:latin typeface="Courier New" pitchFamily="49" charset="0"/>
                <a:cs typeface="Courier New" pitchFamily="49" charset="0"/>
              </a:rPr>
              <a:t>https://www.apachefriends.org/faq_windows.html</a:t>
            </a:r>
            <a:endParaRPr sz="4000" b="1" dirty="0">
              <a:latin typeface="Courier New" pitchFamily="49" charset="0"/>
              <a:cs typeface="Courier New" pitchFamily="49"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227469" y="1028700"/>
            <a:ext cx="1944231" cy="5455758"/>
          </a:xfrm>
        </p:spPr>
        <p:txBody>
          <a:bodyPr/>
          <a:lstStyle/>
          <a:p>
            <a:r>
              <a:rPr lang="en-US" sz="2000" dirty="0" smtClean="0">
                <a:latin typeface="+mj-lt"/>
              </a:rPr>
              <a:t>Check the checkboxes:</a:t>
            </a:r>
          </a:p>
          <a:p>
            <a:endParaRPr lang="en-US" sz="2000" dirty="0" smtClean="0">
              <a:latin typeface="+mj-lt"/>
            </a:endParaRPr>
          </a:p>
          <a:p>
            <a:pPr marL="228600" indent="-228600">
              <a:buFont typeface="Arial" pitchFamily="34" charset="0"/>
              <a:buChar char="•"/>
            </a:pPr>
            <a:r>
              <a:rPr lang="en-US" sz="2000" dirty="0" smtClean="0">
                <a:latin typeface="+mj-lt"/>
              </a:rPr>
              <a:t>Apache</a:t>
            </a:r>
            <a:br>
              <a:rPr lang="en-US" sz="2000" dirty="0" smtClean="0">
                <a:latin typeface="+mj-lt"/>
              </a:rPr>
            </a:br>
            <a:endParaRPr lang="en-US" sz="2000" dirty="0" smtClean="0">
              <a:latin typeface="+mj-lt"/>
            </a:endParaRPr>
          </a:p>
          <a:p>
            <a:pPr marL="228600" indent="-228600">
              <a:buFont typeface="Arial" pitchFamily="34" charset="0"/>
              <a:buChar char="•"/>
            </a:pPr>
            <a:r>
              <a:rPr lang="en-US" sz="2000" dirty="0" smtClean="0">
                <a:latin typeface="+mj-lt"/>
              </a:rPr>
              <a:t>MySQL</a:t>
            </a:r>
            <a:br>
              <a:rPr lang="en-US" sz="2000" dirty="0" smtClean="0">
                <a:latin typeface="+mj-lt"/>
              </a:rPr>
            </a:br>
            <a:endParaRPr lang="en-US" sz="2000" dirty="0" smtClean="0">
              <a:latin typeface="+mj-lt"/>
            </a:endParaRPr>
          </a:p>
          <a:p>
            <a:pPr marL="228600" indent="-228600">
              <a:buFont typeface="Arial" pitchFamily="34" charset="0"/>
              <a:buChar char="•"/>
            </a:pPr>
            <a:r>
              <a:rPr lang="en-US" sz="2000" dirty="0" smtClean="0">
                <a:latin typeface="+mj-lt"/>
              </a:rPr>
              <a:t>PHP</a:t>
            </a:r>
            <a:br>
              <a:rPr lang="en-US" sz="2000" dirty="0" smtClean="0">
                <a:latin typeface="+mj-lt"/>
              </a:rPr>
            </a:br>
            <a:endParaRPr lang="en-US" sz="2000" dirty="0" smtClean="0">
              <a:latin typeface="+mj-lt"/>
            </a:endParaRPr>
          </a:p>
          <a:p>
            <a:pPr marL="228600" indent="-228600">
              <a:buFont typeface="Arial" pitchFamily="34" charset="0"/>
              <a:buChar char="•"/>
            </a:pPr>
            <a:r>
              <a:rPr lang="en-US" sz="2000" dirty="0" err="1" smtClean="0">
                <a:latin typeface="+mj-lt"/>
              </a:rPr>
              <a:t>phpMyAdmin</a:t>
            </a:r>
            <a:r>
              <a:rPr lang="en-US" sz="2000" dirty="0" smtClean="0">
                <a:latin typeface="+mj-lt"/>
              </a:rPr>
              <a:t/>
            </a:r>
            <a:br>
              <a:rPr lang="en-US" sz="2000" dirty="0" smtClean="0">
                <a:latin typeface="+mj-lt"/>
              </a:rPr>
            </a:br>
            <a:endParaRPr lang="en-US" sz="2000" dirty="0" smtClean="0">
              <a:latin typeface="+mj-lt"/>
            </a:endParaRPr>
          </a:p>
          <a:p>
            <a:pPr marL="228600" indent="-228600">
              <a:buFont typeface="Arial" pitchFamily="34" charset="0"/>
              <a:buChar char="•"/>
            </a:pPr>
            <a:r>
              <a:rPr lang="en-US" sz="2000" dirty="0" smtClean="0">
                <a:latin typeface="+mj-lt"/>
              </a:rPr>
              <a:t>Perl (optional)</a:t>
            </a:r>
            <a:br>
              <a:rPr lang="en-US" sz="2000" dirty="0" smtClean="0">
                <a:latin typeface="+mj-lt"/>
              </a:rPr>
            </a:br>
            <a:endParaRPr lang="en-US" sz="2000" dirty="0" smtClean="0">
              <a:latin typeface="+mj-lt"/>
            </a:endParaRPr>
          </a:p>
          <a:p>
            <a:pPr marL="228600" indent="-228600">
              <a:buFont typeface="Arial" pitchFamily="34" charset="0"/>
              <a:buChar char="•"/>
            </a:pPr>
            <a:r>
              <a:rPr lang="en-US" sz="2000" dirty="0" smtClean="0">
                <a:latin typeface="+mj-lt"/>
              </a:rPr>
              <a:t>Tomcat (optional)</a:t>
            </a:r>
          </a:p>
        </p:txBody>
      </p:sp>
      <p:sp>
        <p:nvSpPr>
          <p:cNvPr id="13" name="Title 12"/>
          <p:cNvSpPr>
            <a:spLocks noGrp="1"/>
          </p:cNvSpPr>
          <p:nvPr>
            <p:ph type="title"/>
          </p:nvPr>
        </p:nvSpPr>
        <p:spPr>
          <a:xfrm>
            <a:off x="227468" y="114300"/>
            <a:ext cx="8573631" cy="571500"/>
          </a:xfrm>
        </p:spPr>
        <p:txBody>
          <a:bodyPr anchor="t">
            <a:noAutofit/>
          </a:bodyPr>
          <a:lstStyle/>
          <a:p>
            <a:r>
              <a:rPr lang="en-US" sz="4000" b="1" dirty="0" smtClean="0">
                <a:solidFill>
                  <a:schemeClr val="bg1"/>
                </a:solidFill>
                <a:latin typeface="Calibri" pitchFamily="34" charset="0"/>
                <a:cs typeface="Calibri" pitchFamily="34" charset="0"/>
              </a:rPr>
              <a:t>XAMPP Installation Components</a:t>
            </a:r>
            <a:endParaRPr lang="en-US" sz="4000" b="1" dirty="0">
              <a:solidFill>
                <a:schemeClr val="bg1"/>
              </a:solidFill>
              <a:latin typeface="Calibri" pitchFamily="34" charset="0"/>
              <a:cs typeface="Calibri"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1700" y="1028700"/>
            <a:ext cx="6779370" cy="5662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95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227469" y="1028700"/>
            <a:ext cx="2400925" cy="5455758"/>
          </a:xfrm>
        </p:spPr>
        <p:txBody>
          <a:bodyPr>
            <a:normAutofit/>
          </a:bodyPr>
          <a:lstStyle/>
          <a:p>
            <a:pPr marL="0" indent="0">
              <a:buNone/>
            </a:pPr>
            <a:r>
              <a:rPr lang="en-US" sz="3600" dirty="0" smtClean="0"/>
              <a:t>Specify installation folder:</a:t>
            </a:r>
            <a:br>
              <a:rPr lang="en-US" sz="3600" dirty="0" smtClean="0"/>
            </a:br>
            <a:endParaRPr lang="en-US" sz="3600" dirty="0" smtClean="0"/>
          </a:p>
          <a:p>
            <a:pPr marL="301752" lvl="1" indent="0">
              <a:buNone/>
            </a:pPr>
            <a:r>
              <a:rPr lang="en-US" sz="2800" b="1" dirty="0" smtClean="0">
                <a:latin typeface="Courier New" pitchFamily="49" charset="0"/>
                <a:cs typeface="Courier New" pitchFamily="49" charset="0"/>
              </a:rPr>
              <a:t>C:\xampp</a:t>
            </a:r>
            <a:endParaRPr lang="en-US" sz="2800" b="1"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5421" y="1150936"/>
            <a:ext cx="6119979" cy="5135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Shape 1"/>
          <p:cNvSpPr txBox="1"/>
          <p:nvPr/>
        </p:nvSpPr>
        <p:spPr>
          <a:xfrm>
            <a:off x="380880" y="114300"/>
            <a:ext cx="8381520" cy="570060"/>
          </a:xfrm>
          <a:prstGeom prst="rect">
            <a:avLst/>
          </a:prstGeom>
        </p:spPr>
        <p:txBody>
          <a:bodyPr lIns="0" tIns="0" rIns="0" bIns="0"/>
          <a:lstStyle/>
          <a:p>
            <a:pPr>
              <a:lnSpc>
                <a:spcPct val="90000"/>
              </a:lnSpc>
            </a:pPr>
            <a:r>
              <a:rPr lang="en-US" sz="4000" b="1" dirty="0" smtClean="0">
                <a:solidFill>
                  <a:schemeClr val="bg1"/>
                </a:solidFill>
                <a:latin typeface="Calibri"/>
              </a:rPr>
              <a:t>XAMPP Installation Location</a:t>
            </a:r>
            <a:endParaRPr sz="4000" b="1" dirty="0">
              <a:solidFill>
                <a:schemeClr val="bg1"/>
              </a:solidFill>
            </a:endParaRPr>
          </a:p>
        </p:txBody>
      </p:sp>
    </p:spTree>
    <p:extLst>
      <p:ext uri="{BB962C8B-B14F-4D97-AF65-F5344CB8AC3E}">
        <p14:creationId xmlns:p14="http://schemas.microsoft.com/office/powerpoint/2010/main" val="272684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p:cNvSpPr txBox="1">
            <a:spLocks/>
          </p:cNvSpPr>
          <p:nvPr/>
        </p:nvSpPr>
        <p:spPr>
          <a:xfrm>
            <a:off x="227468" y="114300"/>
            <a:ext cx="8573631" cy="571500"/>
          </a:xfrm>
          <a:prstGeom prst="rect">
            <a:avLst/>
          </a:prstGeom>
        </p:spPr>
        <p:txBody>
          <a:bodyPr lIns="0" tIns="0" rIns="0" bIns="0" anchor="t">
            <a:noAutofit/>
          </a:bodyPr>
          <a:lstStyle/>
          <a:p>
            <a:r>
              <a:rPr lang="en-US" sz="4000" b="1" kern="0" dirty="0" smtClean="0">
                <a:solidFill>
                  <a:schemeClr val="bg1"/>
                </a:solidFill>
                <a:latin typeface="Calibri" pitchFamily="34" charset="0"/>
                <a:cs typeface="Calibri" pitchFamily="34" charset="0"/>
              </a:rPr>
              <a:t>XAMPP Setup</a:t>
            </a:r>
            <a:endParaRPr lang="en-US" sz="4000" b="1" kern="0" dirty="0">
              <a:solidFill>
                <a:schemeClr val="bg1"/>
              </a:solidFill>
              <a:latin typeface="Calibri" pitchFamily="34" charset="0"/>
              <a:cs typeface="Calibri" pitchFamily="34" charset="0"/>
            </a:endParaRPr>
          </a:p>
        </p:txBody>
      </p:sp>
      <p:sp>
        <p:nvSpPr>
          <p:cNvPr id="14" name="Content Placeholder 13"/>
          <p:cNvSpPr>
            <a:spLocks noGrp="1"/>
          </p:cNvSpPr>
          <p:nvPr>
            <p:ph idx="1"/>
          </p:nvPr>
        </p:nvSpPr>
        <p:spPr>
          <a:xfrm>
            <a:off x="227469" y="1143001"/>
            <a:ext cx="2104839" cy="5341457"/>
          </a:xfrm>
        </p:spPr>
        <p:txBody>
          <a:bodyPr>
            <a:normAutofit/>
          </a:bodyPr>
          <a:lstStyle/>
          <a:p>
            <a:pPr marL="0" indent="0">
              <a:buNone/>
            </a:pPr>
            <a:r>
              <a:rPr lang="en-US" sz="3600" dirty="0" smtClean="0"/>
              <a:t>Uncheck “Learn more about </a:t>
            </a:r>
            <a:r>
              <a:rPr lang="en-US" sz="3600" dirty="0" err="1" smtClean="0"/>
              <a:t>BitNami</a:t>
            </a:r>
            <a:r>
              <a:rPr lang="en-US" sz="3600" dirty="0" smtClean="0"/>
              <a:t> for XAMPP”</a:t>
            </a:r>
            <a:endParaRPr lang="en-US" sz="3600" b="1"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2308" y="1143001"/>
            <a:ext cx="6583092" cy="5524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28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227469" y="1028701"/>
            <a:ext cx="2023113" cy="5455757"/>
          </a:xfrm>
        </p:spPr>
        <p:txBody>
          <a:bodyPr>
            <a:normAutofit/>
          </a:bodyPr>
          <a:lstStyle/>
          <a:p>
            <a:pPr marL="0" indent="0">
              <a:buNone/>
            </a:pPr>
            <a:r>
              <a:rPr lang="en-US" sz="3600" dirty="0" smtClean="0"/>
              <a:t>Press “Next” button.</a:t>
            </a:r>
            <a:endParaRPr lang="en-US" sz="3600" b="1"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0582" y="1028701"/>
            <a:ext cx="6664818" cy="5592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2"/>
          <p:cNvSpPr txBox="1">
            <a:spLocks/>
          </p:cNvSpPr>
          <p:nvPr/>
        </p:nvSpPr>
        <p:spPr>
          <a:xfrm>
            <a:off x="227468" y="114300"/>
            <a:ext cx="8573631" cy="571500"/>
          </a:xfrm>
          <a:prstGeom prst="rect">
            <a:avLst/>
          </a:prstGeom>
        </p:spPr>
        <p:txBody>
          <a:bodyPr lIns="0" tIns="0" rIns="0" bIns="0" anchor="t">
            <a:noAutofit/>
          </a:bodyPr>
          <a:lstStyle/>
          <a:p>
            <a:r>
              <a:rPr lang="en-US" sz="4000" b="1" kern="0" dirty="0" smtClean="0">
                <a:solidFill>
                  <a:schemeClr val="bg1"/>
                </a:solidFill>
                <a:latin typeface="Calibri" pitchFamily="34" charset="0"/>
                <a:cs typeface="Calibri" pitchFamily="34" charset="0"/>
              </a:rPr>
              <a:t>XAMPP Setup</a:t>
            </a:r>
            <a:endParaRPr lang="en-US" sz="4000" b="1" kern="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9358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227469" y="1028701"/>
            <a:ext cx="2023113" cy="5455757"/>
          </a:xfrm>
        </p:spPr>
        <p:txBody>
          <a:bodyPr>
            <a:normAutofit/>
          </a:bodyPr>
          <a:lstStyle/>
          <a:p>
            <a:pPr marL="0" indent="0">
              <a:buNone/>
            </a:pPr>
            <a:r>
              <a:rPr lang="en-US" sz="3600" dirty="0" smtClean="0"/>
              <a:t>Press “Next” button.</a:t>
            </a:r>
            <a:endParaRPr lang="en-US" sz="3600" b="1" dirty="0">
              <a:latin typeface="Courier New" pitchFamily="49" charset="0"/>
              <a:cs typeface="Courier New" pitchFamily="49" charset="0"/>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0582" y="1028701"/>
            <a:ext cx="6664818" cy="5592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2"/>
          <p:cNvSpPr txBox="1">
            <a:spLocks/>
          </p:cNvSpPr>
          <p:nvPr/>
        </p:nvSpPr>
        <p:spPr>
          <a:xfrm>
            <a:off x="227468" y="114300"/>
            <a:ext cx="8573631" cy="571500"/>
          </a:xfrm>
          <a:prstGeom prst="rect">
            <a:avLst/>
          </a:prstGeom>
        </p:spPr>
        <p:txBody>
          <a:bodyPr lIns="0" tIns="0" rIns="0" bIns="0" anchor="t">
            <a:normAutofit/>
          </a:bodyPr>
          <a:lstStyle/>
          <a:p>
            <a:r>
              <a:rPr lang="en-US" sz="3600" b="1" kern="0" dirty="0" smtClean="0">
                <a:solidFill>
                  <a:schemeClr val="bg1"/>
                </a:solidFill>
                <a:latin typeface="Calibri" pitchFamily="34" charset="0"/>
                <a:cs typeface="Calibri" pitchFamily="34" charset="0"/>
              </a:rPr>
              <a:t>XAMPP Setup</a:t>
            </a:r>
            <a:endParaRPr lang="en-US" sz="3600" b="1" kern="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698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634</Words>
  <Application>Microsoft Office PowerPoint</Application>
  <PresentationFormat>On-screen Show (4:3)</PresentationFormat>
  <Paragraphs>85</Paragraphs>
  <Slides>12</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Courier New</vt:lpstr>
      <vt:lpstr>DejaVu Sans</vt:lpstr>
      <vt:lpstr>StarSymbol</vt:lpstr>
      <vt:lpstr>Wingdings</vt:lpstr>
      <vt:lpstr>Office Theme</vt:lpstr>
      <vt:lpstr>Office Theme</vt:lpstr>
      <vt:lpstr>PowerPoint Presentation</vt:lpstr>
      <vt:lpstr>PowerPoint Presentation</vt:lpstr>
      <vt:lpstr>PowerPoint Presentation</vt:lpstr>
      <vt:lpstr>PowerPoint Presentation</vt:lpstr>
      <vt:lpstr>XAMPP Installation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Fred</dc:creator>
  <cp:lastModifiedBy>McClurg, Fred R</cp:lastModifiedBy>
  <cp:revision>15</cp:revision>
  <cp:lastPrinted>2013-07-09T00:35:31Z</cp:lastPrinted>
  <dcterms:modified xsi:type="dcterms:W3CDTF">2016-02-27T22:17:41Z</dcterms:modified>
</cp:coreProperties>
</file>