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7" r:id="rId5"/>
    <p:sldId id="261" r:id="rId6"/>
    <p:sldId id="262" r:id="rId7"/>
    <p:sldId id="268" r:id="rId8"/>
    <p:sldId id="263" r:id="rId9"/>
    <p:sldId id="264" r:id="rId10"/>
    <p:sldId id="265" r:id="rId11"/>
    <p:sldId id="266" r:id="rId12"/>
    <p:sldId id="267" r:id="rId13"/>
    <p:sldId id="25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realvnc.com/en/connect/download/viewer/" TargetMode="Externa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realvnc.com/en/connect/download/viewer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1D1BC5-A01F-4D7C-9D1D-328E24756B14}" type="doc">
      <dgm:prSet loTypeId="urn:microsoft.com/office/officeart/2005/8/layout/vProcess5" loCatId="process" qsTypeId="urn:microsoft.com/office/officeart/2005/8/quickstyle/3d7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416F53A0-B541-4BE3-9BA5-B07421BE33DF}">
      <dgm:prSet phldrT="[Text]" custT="1"/>
      <dgm:spPr/>
      <dgm:t>
        <a:bodyPr/>
        <a:lstStyle/>
        <a:p>
          <a:r>
            <a:rPr lang="en-US" sz="2000" b="1" dirty="0" smtClean="0"/>
            <a:t>If your device consists of JDK 1.7 or later version</a:t>
          </a:r>
          <a:endParaRPr lang="en-US" sz="2000" b="1" dirty="0"/>
        </a:p>
      </dgm:t>
    </dgm:pt>
    <dgm:pt modelId="{89DC2935-DDB2-4803-8B0B-97DB3AA1CE0D}" type="parTrans" cxnId="{2BDAFD11-190D-4914-8EB9-65CA1131F764}">
      <dgm:prSet/>
      <dgm:spPr/>
      <dgm:t>
        <a:bodyPr/>
        <a:lstStyle/>
        <a:p>
          <a:endParaRPr lang="en-US"/>
        </a:p>
      </dgm:t>
    </dgm:pt>
    <dgm:pt modelId="{D5A82883-36F3-4A9C-89A8-89EA970AD600}" type="sibTrans" cxnId="{2BDAFD11-190D-4914-8EB9-65CA1131F764}">
      <dgm:prSet custT="1"/>
      <dgm:spPr/>
      <dgm:t>
        <a:bodyPr/>
        <a:lstStyle/>
        <a:p>
          <a:endParaRPr lang="en-US" sz="2000" b="1" dirty="0"/>
        </a:p>
      </dgm:t>
    </dgm:pt>
    <dgm:pt modelId="{937E5652-BA42-4699-82E3-0961E16ECD38}">
      <dgm:prSet phldrT="[Text]" custT="1"/>
      <dgm:spPr/>
      <dgm:t>
        <a:bodyPr/>
        <a:lstStyle/>
        <a:p>
          <a:r>
            <a:rPr lang="en-US" sz="2000" b="1" dirty="0" smtClean="0"/>
            <a:t>In configuring Testng.xml file to run test cases as parallel tests would be possible</a:t>
          </a:r>
          <a:endParaRPr lang="en-US" sz="2000" b="1" dirty="0"/>
        </a:p>
      </dgm:t>
    </dgm:pt>
    <dgm:pt modelId="{7548BFBE-36A1-4255-A2FE-27BBBC8F8650}" type="sibTrans" cxnId="{9EE701AC-710F-4EAB-A979-37732A136258}">
      <dgm:prSet/>
      <dgm:spPr/>
      <dgm:t>
        <a:bodyPr/>
        <a:lstStyle/>
        <a:p>
          <a:endParaRPr lang="en-US"/>
        </a:p>
      </dgm:t>
    </dgm:pt>
    <dgm:pt modelId="{86A3C25B-6E27-45A7-B685-1DD2906D74B0}" type="parTrans" cxnId="{9EE701AC-710F-4EAB-A979-37732A136258}">
      <dgm:prSet/>
      <dgm:spPr/>
      <dgm:t>
        <a:bodyPr/>
        <a:lstStyle/>
        <a:p>
          <a:endParaRPr lang="en-US"/>
        </a:p>
      </dgm:t>
    </dgm:pt>
    <dgm:pt modelId="{1CB2C112-56F3-4F4E-94F4-514095839ACA}">
      <dgm:prSet phldrT="[Text]" custT="1"/>
      <dgm:spPr/>
      <dgm:t>
        <a:bodyPr/>
        <a:lstStyle/>
        <a:p>
          <a:r>
            <a:rPr lang="en-US" sz="2000" b="1" dirty="0" smtClean="0"/>
            <a:t>Selenium web driver and </a:t>
          </a:r>
          <a:r>
            <a:rPr lang="en-US" sz="2000" b="1" dirty="0" err="1" smtClean="0"/>
            <a:t>TestNG</a:t>
          </a:r>
          <a:r>
            <a:rPr lang="en-US" sz="2000" b="1" dirty="0" smtClean="0"/>
            <a:t> based test case</a:t>
          </a:r>
          <a:endParaRPr lang="en-US" sz="2000" b="1" dirty="0"/>
        </a:p>
      </dgm:t>
    </dgm:pt>
    <dgm:pt modelId="{DE62CFC0-E4DC-4869-A16D-B4617501AE6C}" type="sibTrans" cxnId="{EBFD2426-394C-4597-ABE7-022C578EF60D}">
      <dgm:prSet custT="1"/>
      <dgm:spPr/>
      <dgm:t>
        <a:bodyPr/>
        <a:lstStyle/>
        <a:p>
          <a:endParaRPr lang="en-US" sz="2000" b="1" dirty="0"/>
        </a:p>
      </dgm:t>
    </dgm:pt>
    <dgm:pt modelId="{F865B53A-33F4-4E21-A4F7-29587817FF89}" type="parTrans" cxnId="{EBFD2426-394C-4597-ABE7-022C578EF60D}">
      <dgm:prSet/>
      <dgm:spPr/>
      <dgm:t>
        <a:bodyPr/>
        <a:lstStyle/>
        <a:p>
          <a:endParaRPr lang="en-US"/>
        </a:p>
      </dgm:t>
    </dgm:pt>
    <dgm:pt modelId="{684A2756-6657-45B4-9D55-5AF78439C1CE}">
      <dgm:prSet phldrT="[Text]" custT="1"/>
      <dgm:spPr/>
      <dgm:t>
        <a:bodyPr/>
        <a:lstStyle/>
        <a:p>
          <a:r>
            <a:rPr lang="en-US" sz="2000" b="1" dirty="0" smtClean="0"/>
            <a:t>Chrome &amp; Firefox browser installed on your system</a:t>
          </a:r>
          <a:endParaRPr lang="en-US" sz="2000" b="1" dirty="0"/>
        </a:p>
      </dgm:t>
    </dgm:pt>
    <dgm:pt modelId="{39794C10-A97D-4761-B146-ED010DAF3CE1}" type="sibTrans" cxnId="{9367DBB3-3DF4-47B0-8565-4605CEEAA68E}">
      <dgm:prSet custT="1"/>
      <dgm:spPr/>
      <dgm:t>
        <a:bodyPr/>
        <a:lstStyle/>
        <a:p>
          <a:endParaRPr lang="en-US" sz="2000" b="1" dirty="0"/>
        </a:p>
      </dgm:t>
    </dgm:pt>
    <dgm:pt modelId="{3B895E22-6F3D-48BB-A5A6-DA14849D3DD4}" type="parTrans" cxnId="{9367DBB3-3DF4-47B0-8565-4605CEEAA68E}">
      <dgm:prSet/>
      <dgm:spPr/>
      <dgm:t>
        <a:bodyPr/>
        <a:lstStyle/>
        <a:p>
          <a:endParaRPr lang="en-US"/>
        </a:p>
      </dgm:t>
    </dgm:pt>
    <dgm:pt modelId="{B7232178-12CF-4B4F-B009-FF2F7FA7F0A0}" type="pres">
      <dgm:prSet presAssocID="{431D1BC5-A01F-4D7C-9D1D-328E24756B14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6349062-A427-4028-8D73-8DE08DC1EB03}" type="pres">
      <dgm:prSet presAssocID="{431D1BC5-A01F-4D7C-9D1D-328E24756B14}" presName="dummyMaxCanvas" presStyleCnt="0">
        <dgm:presLayoutVars/>
      </dgm:prSet>
      <dgm:spPr/>
    </dgm:pt>
    <dgm:pt modelId="{66832EA7-E953-4B3D-88D8-E8DCE8E07AA3}" type="pres">
      <dgm:prSet presAssocID="{431D1BC5-A01F-4D7C-9D1D-328E24756B14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78D793-A464-4CC4-902D-CE8740149C59}" type="pres">
      <dgm:prSet presAssocID="{431D1BC5-A01F-4D7C-9D1D-328E24756B14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FB720F-37D0-49D9-B6F1-C41FC11E607F}" type="pres">
      <dgm:prSet presAssocID="{431D1BC5-A01F-4D7C-9D1D-328E24756B14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25D1FE-4873-496C-BF09-DFD5DEF79AA4}" type="pres">
      <dgm:prSet presAssocID="{431D1BC5-A01F-4D7C-9D1D-328E24756B14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654F59-A7F8-4949-B897-1C0174A20DED}" type="pres">
      <dgm:prSet presAssocID="{431D1BC5-A01F-4D7C-9D1D-328E24756B14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A7B920-FAE4-47B9-BCCC-A1831B9C95FA}" type="pres">
      <dgm:prSet presAssocID="{431D1BC5-A01F-4D7C-9D1D-328E24756B14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E7AF9D-C562-44C0-A36F-3669BF1B8159}" type="pres">
      <dgm:prSet presAssocID="{431D1BC5-A01F-4D7C-9D1D-328E24756B14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36195F-15FE-4AA5-B1B2-01B57B6F44F5}" type="pres">
      <dgm:prSet presAssocID="{431D1BC5-A01F-4D7C-9D1D-328E24756B14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7FAA26-10DE-468F-9797-778C5A8202EB}" type="pres">
      <dgm:prSet presAssocID="{431D1BC5-A01F-4D7C-9D1D-328E24756B14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581958-3E16-4ACB-BC20-9846592FA311}" type="pres">
      <dgm:prSet presAssocID="{431D1BC5-A01F-4D7C-9D1D-328E24756B14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F02F5A-2B15-4464-A0BC-83E6251436DD}" type="pres">
      <dgm:prSet presAssocID="{431D1BC5-A01F-4D7C-9D1D-328E24756B14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B6DB87-3BB7-4B4C-8610-E074C52491FD}" type="presOf" srcId="{DE62CFC0-E4DC-4869-A16D-B4617501AE6C}" destId="{EDE7AF9D-C562-44C0-A36F-3669BF1B8159}" srcOrd="0" destOrd="0" presId="urn:microsoft.com/office/officeart/2005/8/layout/vProcess5"/>
    <dgm:cxn modelId="{8A1F5F66-1285-4CDA-A0D0-87ADBA2F1782}" type="presOf" srcId="{1CB2C112-56F3-4F4E-94F4-514095839ACA}" destId="{D5FB720F-37D0-49D9-B6F1-C41FC11E607F}" srcOrd="0" destOrd="0" presId="urn:microsoft.com/office/officeart/2005/8/layout/vProcess5"/>
    <dgm:cxn modelId="{08D04DCC-A6B3-4909-9985-1AA0F1DBD8FD}" type="presOf" srcId="{1CB2C112-56F3-4F4E-94F4-514095839ACA}" destId="{CF581958-3E16-4ACB-BC20-9846592FA311}" srcOrd="1" destOrd="0" presId="urn:microsoft.com/office/officeart/2005/8/layout/vProcess5"/>
    <dgm:cxn modelId="{9367DBB3-3DF4-47B0-8565-4605CEEAA68E}" srcId="{431D1BC5-A01F-4D7C-9D1D-328E24756B14}" destId="{684A2756-6657-45B4-9D55-5AF78439C1CE}" srcOrd="1" destOrd="0" parTransId="{3B895E22-6F3D-48BB-A5A6-DA14849D3DD4}" sibTransId="{39794C10-A97D-4761-B146-ED010DAF3CE1}"/>
    <dgm:cxn modelId="{190C9E24-085E-4B59-BA7C-42AB4CB333CA}" type="presOf" srcId="{416F53A0-B541-4BE3-9BA5-B07421BE33DF}" destId="{66832EA7-E953-4B3D-88D8-E8DCE8E07AA3}" srcOrd="0" destOrd="0" presId="urn:microsoft.com/office/officeart/2005/8/layout/vProcess5"/>
    <dgm:cxn modelId="{EBFD2426-394C-4597-ABE7-022C578EF60D}" srcId="{431D1BC5-A01F-4D7C-9D1D-328E24756B14}" destId="{1CB2C112-56F3-4F4E-94F4-514095839ACA}" srcOrd="2" destOrd="0" parTransId="{F865B53A-33F4-4E21-A4F7-29587817FF89}" sibTransId="{DE62CFC0-E4DC-4869-A16D-B4617501AE6C}"/>
    <dgm:cxn modelId="{0804824F-772D-4E6A-8825-C32E3C8C2223}" type="presOf" srcId="{937E5652-BA42-4699-82E3-0961E16ECD38}" destId="{D5F02F5A-2B15-4464-A0BC-83E6251436DD}" srcOrd="1" destOrd="0" presId="urn:microsoft.com/office/officeart/2005/8/layout/vProcess5"/>
    <dgm:cxn modelId="{9EE701AC-710F-4EAB-A979-37732A136258}" srcId="{431D1BC5-A01F-4D7C-9D1D-328E24756B14}" destId="{937E5652-BA42-4699-82E3-0961E16ECD38}" srcOrd="3" destOrd="0" parTransId="{86A3C25B-6E27-45A7-B685-1DD2906D74B0}" sibTransId="{7548BFBE-36A1-4255-A2FE-27BBBC8F8650}"/>
    <dgm:cxn modelId="{34A4A486-CA39-4C86-819A-60E6157DF5BC}" type="presOf" srcId="{416F53A0-B541-4BE3-9BA5-B07421BE33DF}" destId="{A636195F-15FE-4AA5-B1B2-01B57B6F44F5}" srcOrd="1" destOrd="0" presId="urn:microsoft.com/office/officeart/2005/8/layout/vProcess5"/>
    <dgm:cxn modelId="{A9967D5F-46B9-4584-8712-41A99D11FD75}" type="presOf" srcId="{431D1BC5-A01F-4D7C-9D1D-328E24756B14}" destId="{B7232178-12CF-4B4F-B009-FF2F7FA7F0A0}" srcOrd="0" destOrd="0" presId="urn:microsoft.com/office/officeart/2005/8/layout/vProcess5"/>
    <dgm:cxn modelId="{2BDAFD11-190D-4914-8EB9-65CA1131F764}" srcId="{431D1BC5-A01F-4D7C-9D1D-328E24756B14}" destId="{416F53A0-B541-4BE3-9BA5-B07421BE33DF}" srcOrd="0" destOrd="0" parTransId="{89DC2935-DDB2-4803-8B0B-97DB3AA1CE0D}" sibTransId="{D5A82883-36F3-4A9C-89A8-89EA970AD600}"/>
    <dgm:cxn modelId="{4A4C81A2-4FD8-4496-BBC3-A35BE0339A58}" type="presOf" srcId="{684A2756-6657-45B4-9D55-5AF78439C1CE}" destId="{B97FAA26-10DE-468F-9797-778C5A8202EB}" srcOrd="1" destOrd="0" presId="urn:microsoft.com/office/officeart/2005/8/layout/vProcess5"/>
    <dgm:cxn modelId="{2D0D09B3-BA53-41B3-8259-6ABABECB7D68}" type="presOf" srcId="{684A2756-6657-45B4-9D55-5AF78439C1CE}" destId="{2778D793-A464-4CC4-902D-CE8740149C59}" srcOrd="0" destOrd="0" presId="urn:microsoft.com/office/officeart/2005/8/layout/vProcess5"/>
    <dgm:cxn modelId="{DE7A4737-AB65-4EB6-9BA5-9CFE4A7DB5CD}" type="presOf" srcId="{937E5652-BA42-4699-82E3-0961E16ECD38}" destId="{6B25D1FE-4873-496C-BF09-DFD5DEF79AA4}" srcOrd="0" destOrd="0" presId="urn:microsoft.com/office/officeart/2005/8/layout/vProcess5"/>
    <dgm:cxn modelId="{2778FE2C-1515-479E-9882-296272D23DAB}" type="presOf" srcId="{39794C10-A97D-4761-B146-ED010DAF3CE1}" destId="{77A7B920-FAE4-47B9-BCCC-A1831B9C95FA}" srcOrd="0" destOrd="0" presId="urn:microsoft.com/office/officeart/2005/8/layout/vProcess5"/>
    <dgm:cxn modelId="{2BCFEF53-59D1-42E4-A9F4-723546B7B24C}" type="presOf" srcId="{D5A82883-36F3-4A9C-89A8-89EA970AD600}" destId="{FE654F59-A7F8-4949-B897-1C0174A20DED}" srcOrd="0" destOrd="0" presId="urn:microsoft.com/office/officeart/2005/8/layout/vProcess5"/>
    <dgm:cxn modelId="{18F0CE4F-8A2A-430A-B374-25463C1D3EE4}" type="presParOf" srcId="{B7232178-12CF-4B4F-B009-FF2F7FA7F0A0}" destId="{56349062-A427-4028-8D73-8DE08DC1EB03}" srcOrd="0" destOrd="0" presId="urn:microsoft.com/office/officeart/2005/8/layout/vProcess5"/>
    <dgm:cxn modelId="{F3A01E1A-825E-4D85-A967-EAD2399DA21C}" type="presParOf" srcId="{B7232178-12CF-4B4F-B009-FF2F7FA7F0A0}" destId="{66832EA7-E953-4B3D-88D8-E8DCE8E07AA3}" srcOrd="1" destOrd="0" presId="urn:microsoft.com/office/officeart/2005/8/layout/vProcess5"/>
    <dgm:cxn modelId="{E09821E9-9E26-4FE4-B2B4-9DD023A73B9E}" type="presParOf" srcId="{B7232178-12CF-4B4F-B009-FF2F7FA7F0A0}" destId="{2778D793-A464-4CC4-902D-CE8740149C59}" srcOrd="2" destOrd="0" presId="urn:microsoft.com/office/officeart/2005/8/layout/vProcess5"/>
    <dgm:cxn modelId="{F880E4F7-E318-4F3D-A347-5E13B36211A5}" type="presParOf" srcId="{B7232178-12CF-4B4F-B009-FF2F7FA7F0A0}" destId="{D5FB720F-37D0-49D9-B6F1-C41FC11E607F}" srcOrd="3" destOrd="0" presId="urn:microsoft.com/office/officeart/2005/8/layout/vProcess5"/>
    <dgm:cxn modelId="{2C45207E-D4FC-4D98-8F9C-FF25EC1C64AB}" type="presParOf" srcId="{B7232178-12CF-4B4F-B009-FF2F7FA7F0A0}" destId="{6B25D1FE-4873-496C-BF09-DFD5DEF79AA4}" srcOrd="4" destOrd="0" presId="urn:microsoft.com/office/officeart/2005/8/layout/vProcess5"/>
    <dgm:cxn modelId="{2D94980A-B286-4C73-A976-EBEE03BD695D}" type="presParOf" srcId="{B7232178-12CF-4B4F-B009-FF2F7FA7F0A0}" destId="{FE654F59-A7F8-4949-B897-1C0174A20DED}" srcOrd="5" destOrd="0" presId="urn:microsoft.com/office/officeart/2005/8/layout/vProcess5"/>
    <dgm:cxn modelId="{143DD11A-F3C7-4B36-AC9F-F851AECAEFEC}" type="presParOf" srcId="{B7232178-12CF-4B4F-B009-FF2F7FA7F0A0}" destId="{77A7B920-FAE4-47B9-BCCC-A1831B9C95FA}" srcOrd="6" destOrd="0" presId="urn:microsoft.com/office/officeart/2005/8/layout/vProcess5"/>
    <dgm:cxn modelId="{A148396A-BAE8-4E3B-A6FD-42BBFBC0E84F}" type="presParOf" srcId="{B7232178-12CF-4B4F-B009-FF2F7FA7F0A0}" destId="{EDE7AF9D-C562-44C0-A36F-3669BF1B8159}" srcOrd="7" destOrd="0" presId="urn:microsoft.com/office/officeart/2005/8/layout/vProcess5"/>
    <dgm:cxn modelId="{C137DAF0-C3EC-4AFF-A07D-DE9E140E79DE}" type="presParOf" srcId="{B7232178-12CF-4B4F-B009-FF2F7FA7F0A0}" destId="{A636195F-15FE-4AA5-B1B2-01B57B6F44F5}" srcOrd="8" destOrd="0" presId="urn:microsoft.com/office/officeart/2005/8/layout/vProcess5"/>
    <dgm:cxn modelId="{57F706E6-0CC0-4372-82BC-8F9568CB34CA}" type="presParOf" srcId="{B7232178-12CF-4B4F-B009-FF2F7FA7F0A0}" destId="{B97FAA26-10DE-468F-9797-778C5A8202EB}" srcOrd="9" destOrd="0" presId="urn:microsoft.com/office/officeart/2005/8/layout/vProcess5"/>
    <dgm:cxn modelId="{AA9439AB-77AD-485F-A7AC-F0E912CF5C9B}" type="presParOf" srcId="{B7232178-12CF-4B4F-B009-FF2F7FA7F0A0}" destId="{CF581958-3E16-4ACB-BC20-9846592FA311}" srcOrd="10" destOrd="0" presId="urn:microsoft.com/office/officeart/2005/8/layout/vProcess5"/>
    <dgm:cxn modelId="{E31F121E-F397-4330-AC54-EBB59A909C77}" type="presParOf" srcId="{B7232178-12CF-4B4F-B009-FF2F7FA7F0A0}" destId="{D5F02F5A-2B15-4464-A0BC-83E6251436DD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FBF993-4D29-4B39-8CC8-C158260B414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AB0299B-0ECB-47FD-980A-C8A728213A12}">
      <dgm:prSet phldrT="[Text]" custT="1"/>
      <dgm:spPr/>
      <dgm:t>
        <a:bodyPr/>
        <a:lstStyle/>
        <a:p>
          <a:r>
            <a:rPr lang="en-US" sz="2000" dirty="0" smtClean="0"/>
            <a:t>Download VNC viewer from their official site: </a:t>
          </a:r>
          <a:r>
            <a:rPr lang="en-US" sz="2000" dirty="0" smtClean="0">
              <a:hlinkClick xmlns:r="http://schemas.openxmlformats.org/officeDocument/2006/relationships" r:id="rId1"/>
            </a:rPr>
            <a:t>Download VNC</a:t>
          </a:r>
          <a:endParaRPr lang="en-US" sz="2000" dirty="0"/>
        </a:p>
      </dgm:t>
    </dgm:pt>
    <dgm:pt modelId="{F54FCF32-75AB-409E-8AF7-D8C4B049B958}" type="parTrans" cxnId="{2A70D0C7-8FDE-4DE1-A9FC-7BDF7A585486}">
      <dgm:prSet/>
      <dgm:spPr/>
      <dgm:t>
        <a:bodyPr/>
        <a:lstStyle/>
        <a:p>
          <a:endParaRPr lang="en-US"/>
        </a:p>
      </dgm:t>
    </dgm:pt>
    <dgm:pt modelId="{B4704F0F-EDBF-4A7D-B1D3-3B6F7F70CBB8}" type="sibTrans" cxnId="{2A70D0C7-8FDE-4DE1-A9FC-7BDF7A585486}">
      <dgm:prSet/>
      <dgm:spPr/>
      <dgm:t>
        <a:bodyPr/>
        <a:lstStyle/>
        <a:p>
          <a:endParaRPr lang="en-US"/>
        </a:p>
      </dgm:t>
    </dgm:pt>
    <dgm:pt modelId="{745AD22B-8C20-4325-ACBB-762E62BB082D}">
      <dgm:prSet phldrT="[Text]" custT="1"/>
      <dgm:spPr/>
      <dgm:t>
        <a:bodyPr/>
        <a:lstStyle/>
        <a:p>
          <a:r>
            <a:rPr lang="en-US" sz="2000" dirty="0" smtClean="0"/>
            <a:t>Once it is download, Run it</a:t>
          </a:r>
          <a:endParaRPr lang="en-US" sz="2000" dirty="0"/>
        </a:p>
      </dgm:t>
    </dgm:pt>
    <dgm:pt modelId="{B68DC16D-D0F3-44D4-914F-A0C53A5227FE}" type="parTrans" cxnId="{8AA4946C-0EBA-4839-A244-8E92D20B60D2}">
      <dgm:prSet/>
      <dgm:spPr/>
      <dgm:t>
        <a:bodyPr/>
        <a:lstStyle/>
        <a:p>
          <a:endParaRPr lang="en-US"/>
        </a:p>
      </dgm:t>
    </dgm:pt>
    <dgm:pt modelId="{9D5927AE-F7C5-4E34-894C-6A3825968806}" type="sibTrans" cxnId="{8AA4946C-0EBA-4839-A244-8E92D20B60D2}">
      <dgm:prSet/>
      <dgm:spPr/>
      <dgm:t>
        <a:bodyPr/>
        <a:lstStyle/>
        <a:p>
          <a:endParaRPr lang="en-US"/>
        </a:p>
      </dgm:t>
    </dgm:pt>
    <dgm:pt modelId="{DF940E8C-5EF4-4916-B6AD-3793ED4A0D77}">
      <dgm:prSet phldrT="[Text]" custT="1"/>
      <dgm:spPr/>
      <dgm:t>
        <a:bodyPr/>
        <a:lstStyle/>
        <a:p>
          <a:r>
            <a:rPr lang="en-US" sz="2000" dirty="0" smtClean="0"/>
            <a:t>You have to then type the HUB URL after the port number of your chrome node</a:t>
          </a:r>
          <a:endParaRPr lang="en-US" sz="2000" dirty="0"/>
        </a:p>
      </dgm:t>
    </dgm:pt>
    <dgm:pt modelId="{0559FB50-F7A5-4980-9733-15F9CB59E3A8}" type="parTrans" cxnId="{8103C0CE-2B7C-474F-9B6B-2BB9B5273190}">
      <dgm:prSet/>
      <dgm:spPr/>
      <dgm:t>
        <a:bodyPr/>
        <a:lstStyle/>
        <a:p>
          <a:endParaRPr lang="en-US"/>
        </a:p>
      </dgm:t>
    </dgm:pt>
    <dgm:pt modelId="{B9B51BB9-F44B-4522-8B14-F1D07AECE8C8}" type="sibTrans" cxnId="{8103C0CE-2B7C-474F-9B6B-2BB9B5273190}">
      <dgm:prSet/>
      <dgm:spPr/>
      <dgm:t>
        <a:bodyPr/>
        <a:lstStyle/>
        <a:p>
          <a:endParaRPr lang="en-US"/>
        </a:p>
      </dgm:t>
    </dgm:pt>
    <dgm:pt modelId="{79D9E9DB-60BE-4A43-B0E4-72DDB2F5D75C}">
      <dgm:prSet phldrT="[Text]" custT="1"/>
      <dgm:spPr/>
      <dgm:t>
        <a:bodyPr/>
        <a:lstStyle/>
        <a:p>
          <a:r>
            <a:rPr lang="en-US" sz="2000" dirty="0" smtClean="0"/>
            <a:t>When you click on connect it will ask for a password, default password is “Secret” so add it</a:t>
          </a:r>
          <a:endParaRPr lang="en-US" sz="2000" dirty="0"/>
        </a:p>
      </dgm:t>
    </dgm:pt>
    <dgm:pt modelId="{0BD7AF05-ABF3-4360-A1A1-D7C591A273EA}" type="parTrans" cxnId="{D241D3A9-0979-4001-B8C0-357BDFAFDAA5}">
      <dgm:prSet/>
      <dgm:spPr/>
      <dgm:t>
        <a:bodyPr/>
        <a:lstStyle/>
        <a:p>
          <a:endParaRPr lang="en-US"/>
        </a:p>
      </dgm:t>
    </dgm:pt>
    <dgm:pt modelId="{5FE5A8A8-B8FA-48BB-8C54-95532CA68C21}" type="sibTrans" cxnId="{D241D3A9-0979-4001-B8C0-357BDFAFDAA5}">
      <dgm:prSet/>
      <dgm:spPr/>
      <dgm:t>
        <a:bodyPr/>
        <a:lstStyle/>
        <a:p>
          <a:endParaRPr lang="en-US"/>
        </a:p>
      </dgm:t>
    </dgm:pt>
    <dgm:pt modelId="{8D4431F0-00DE-4E63-94E1-49EE5600538B}">
      <dgm:prSet phldrT="[Text]" custT="1"/>
      <dgm:spPr/>
      <dgm:t>
        <a:bodyPr/>
        <a:lstStyle/>
        <a:p>
          <a:r>
            <a:rPr lang="en-US" sz="2000" dirty="0" smtClean="0"/>
            <a:t>Do the same thing for Firefox browser and you can see them in the VNC viewer</a:t>
          </a:r>
          <a:endParaRPr lang="en-US" sz="2000" dirty="0"/>
        </a:p>
      </dgm:t>
    </dgm:pt>
    <dgm:pt modelId="{43D992C7-996A-4C26-B6F0-7001D215B978}" type="parTrans" cxnId="{D05C27A0-607B-48E8-BF4A-18433976ED7E}">
      <dgm:prSet/>
      <dgm:spPr/>
      <dgm:t>
        <a:bodyPr/>
        <a:lstStyle/>
        <a:p>
          <a:endParaRPr lang="en-US"/>
        </a:p>
      </dgm:t>
    </dgm:pt>
    <dgm:pt modelId="{9E241E8A-7718-454B-800E-E1FAF8F8B3AD}" type="sibTrans" cxnId="{D05C27A0-607B-48E8-BF4A-18433976ED7E}">
      <dgm:prSet/>
      <dgm:spPr/>
      <dgm:t>
        <a:bodyPr/>
        <a:lstStyle/>
        <a:p>
          <a:endParaRPr lang="en-US"/>
        </a:p>
      </dgm:t>
    </dgm:pt>
    <dgm:pt modelId="{154FD4D6-E9C9-4803-B2CF-92105650B20F}" type="pres">
      <dgm:prSet presAssocID="{5EFBF993-4D29-4B39-8CC8-C158260B414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4CED21F-2560-48F1-A1CB-EB903277A408}" type="pres">
      <dgm:prSet presAssocID="{4AB0299B-0ECB-47FD-980A-C8A728213A12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4D5D73-9929-429D-A244-CEE7EB8ADDD0}" type="pres">
      <dgm:prSet presAssocID="{B4704F0F-EDBF-4A7D-B1D3-3B6F7F70CBB8}" presName="spacer" presStyleCnt="0"/>
      <dgm:spPr/>
      <dgm:t>
        <a:bodyPr/>
        <a:lstStyle/>
        <a:p>
          <a:endParaRPr lang="en-US"/>
        </a:p>
      </dgm:t>
    </dgm:pt>
    <dgm:pt modelId="{6A20C826-6E73-48CC-BF90-A32D58162946}" type="pres">
      <dgm:prSet presAssocID="{745AD22B-8C20-4325-ACBB-762E62BB082D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096BA7-D70F-4D9D-8BD2-427DAACAA1DA}" type="pres">
      <dgm:prSet presAssocID="{9D5927AE-F7C5-4E34-894C-6A3825968806}" presName="spacer" presStyleCnt="0"/>
      <dgm:spPr/>
      <dgm:t>
        <a:bodyPr/>
        <a:lstStyle/>
        <a:p>
          <a:endParaRPr lang="en-US"/>
        </a:p>
      </dgm:t>
    </dgm:pt>
    <dgm:pt modelId="{AFBFB095-4799-47D1-ADF9-6E199A1065BC}" type="pres">
      <dgm:prSet presAssocID="{DF940E8C-5EF4-4916-B6AD-3793ED4A0D77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2E9392-21BD-4CEB-A43E-8115AAF82E9D}" type="pres">
      <dgm:prSet presAssocID="{B9B51BB9-F44B-4522-8B14-F1D07AECE8C8}" presName="spacer" presStyleCnt="0"/>
      <dgm:spPr/>
      <dgm:t>
        <a:bodyPr/>
        <a:lstStyle/>
        <a:p>
          <a:endParaRPr lang="en-US"/>
        </a:p>
      </dgm:t>
    </dgm:pt>
    <dgm:pt modelId="{89C5EDB0-A5B3-42CB-B3FC-9445FFE1FC32}" type="pres">
      <dgm:prSet presAssocID="{79D9E9DB-60BE-4A43-B0E4-72DDB2F5D75C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FDD9D1-3DD2-4149-BE86-C7D8F8DBA185}" type="pres">
      <dgm:prSet presAssocID="{5FE5A8A8-B8FA-48BB-8C54-95532CA68C21}" presName="spacer" presStyleCnt="0"/>
      <dgm:spPr/>
      <dgm:t>
        <a:bodyPr/>
        <a:lstStyle/>
        <a:p>
          <a:endParaRPr lang="en-US"/>
        </a:p>
      </dgm:t>
    </dgm:pt>
    <dgm:pt modelId="{58F5B502-23BC-4CEA-94F1-F18B3CF35352}" type="pres">
      <dgm:prSet presAssocID="{8D4431F0-00DE-4E63-94E1-49EE5600538B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A4946C-0EBA-4839-A244-8E92D20B60D2}" srcId="{5EFBF993-4D29-4B39-8CC8-C158260B414E}" destId="{745AD22B-8C20-4325-ACBB-762E62BB082D}" srcOrd="1" destOrd="0" parTransId="{B68DC16D-D0F3-44D4-914F-A0C53A5227FE}" sibTransId="{9D5927AE-F7C5-4E34-894C-6A3825968806}"/>
    <dgm:cxn modelId="{214718DC-3A3D-4DA1-91B1-D6AEBE9805D9}" type="presOf" srcId="{4AB0299B-0ECB-47FD-980A-C8A728213A12}" destId="{34CED21F-2560-48F1-A1CB-EB903277A408}" srcOrd="0" destOrd="0" presId="urn:microsoft.com/office/officeart/2005/8/layout/vList2"/>
    <dgm:cxn modelId="{D05C27A0-607B-48E8-BF4A-18433976ED7E}" srcId="{5EFBF993-4D29-4B39-8CC8-C158260B414E}" destId="{8D4431F0-00DE-4E63-94E1-49EE5600538B}" srcOrd="4" destOrd="0" parTransId="{43D992C7-996A-4C26-B6F0-7001D215B978}" sibTransId="{9E241E8A-7718-454B-800E-E1FAF8F8B3AD}"/>
    <dgm:cxn modelId="{7BDACB5E-6205-49E1-BAAE-B4CA906F99E6}" type="presOf" srcId="{79D9E9DB-60BE-4A43-B0E4-72DDB2F5D75C}" destId="{89C5EDB0-A5B3-42CB-B3FC-9445FFE1FC32}" srcOrd="0" destOrd="0" presId="urn:microsoft.com/office/officeart/2005/8/layout/vList2"/>
    <dgm:cxn modelId="{8103C0CE-2B7C-474F-9B6B-2BB9B5273190}" srcId="{5EFBF993-4D29-4B39-8CC8-C158260B414E}" destId="{DF940E8C-5EF4-4916-B6AD-3793ED4A0D77}" srcOrd="2" destOrd="0" parTransId="{0559FB50-F7A5-4980-9733-15F9CB59E3A8}" sibTransId="{B9B51BB9-F44B-4522-8B14-F1D07AECE8C8}"/>
    <dgm:cxn modelId="{459F2804-23C4-4925-8C50-0DB85BABFB4E}" type="presOf" srcId="{745AD22B-8C20-4325-ACBB-762E62BB082D}" destId="{6A20C826-6E73-48CC-BF90-A32D58162946}" srcOrd="0" destOrd="0" presId="urn:microsoft.com/office/officeart/2005/8/layout/vList2"/>
    <dgm:cxn modelId="{0660621D-9A89-4841-8B59-96609E69F316}" type="presOf" srcId="{DF940E8C-5EF4-4916-B6AD-3793ED4A0D77}" destId="{AFBFB095-4799-47D1-ADF9-6E199A1065BC}" srcOrd="0" destOrd="0" presId="urn:microsoft.com/office/officeart/2005/8/layout/vList2"/>
    <dgm:cxn modelId="{97967C0F-8E1E-43C7-BD00-AEF172A5E740}" type="presOf" srcId="{5EFBF993-4D29-4B39-8CC8-C158260B414E}" destId="{154FD4D6-E9C9-4803-B2CF-92105650B20F}" srcOrd="0" destOrd="0" presId="urn:microsoft.com/office/officeart/2005/8/layout/vList2"/>
    <dgm:cxn modelId="{8CE6E5F3-0493-46A3-990F-5A1386D2EA6A}" type="presOf" srcId="{8D4431F0-00DE-4E63-94E1-49EE5600538B}" destId="{58F5B502-23BC-4CEA-94F1-F18B3CF35352}" srcOrd="0" destOrd="0" presId="urn:microsoft.com/office/officeart/2005/8/layout/vList2"/>
    <dgm:cxn modelId="{D241D3A9-0979-4001-B8C0-357BDFAFDAA5}" srcId="{5EFBF993-4D29-4B39-8CC8-C158260B414E}" destId="{79D9E9DB-60BE-4A43-B0E4-72DDB2F5D75C}" srcOrd="3" destOrd="0" parTransId="{0BD7AF05-ABF3-4360-A1A1-D7C591A273EA}" sibTransId="{5FE5A8A8-B8FA-48BB-8C54-95532CA68C21}"/>
    <dgm:cxn modelId="{2A70D0C7-8FDE-4DE1-A9FC-7BDF7A585486}" srcId="{5EFBF993-4D29-4B39-8CC8-C158260B414E}" destId="{4AB0299B-0ECB-47FD-980A-C8A728213A12}" srcOrd="0" destOrd="0" parTransId="{F54FCF32-75AB-409E-8AF7-D8C4B049B958}" sibTransId="{B4704F0F-EDBF-4A7D-B1D3-3B6F7F70CBB8}"/>
    <dgm:cxn modelId="{00BE9607-9910-43DC-8868-A7B12AB18241}" type="presParOf" srcId="{154FD4D6-E9C9-4803-B2CF-92105650B20F}" destId="{34CED21F-2560-48F1-A1CB-EB903277A408}" srcOrd="0" destOrd="0" presId="urn:microsoft.com/office/officeart/2005/8/layout/vList2"/>
    <dgm:cxn modelId="{0FF8206A-AB82-4F10-A374-23C4F7C1ABD4}" type="presParOf" srcId="{154FD4D6-E9C9-4803-B2CF-92105650B20F}" destId="{9C4D5D73-9929-429D-A244-CEE7EB8ADDD0}" srcOrd="1" destOrd="0" presId="urn:microsoft.com/office/officeart/2005/8/layout/vList2"/>
    <dgm:cxn modelId="{D6A01E61-84A4-44BC-BB41-520A247533C5}" type="presParOf" srcId="{154FD4D6-E9C9-4803-B2CF-92105650B20F}" destId="{6A20C826-6E73-48CC-BF90-A32D58162946}" srcOrd="2" destOrd="0" presId="urn:microsoft.com/office/officeart/2005/8/layout/vList2"/>
    <dgm:cxn modelId="{C88EB479-EBFE-4F89-A227-121F59AFB947}" type="presParOf" srcId="{154FD4D6-E9C9-4803-B2CF-92105650B20F}" destId="{54096BA7-D70F-4D9D-8BD2-427DAACAA1DA}" srcOrd="3" destOrd="0" presId="urn:microsoft.com/office/officeart/2005/8/layout/vList2"/>
    <dgm:cxn modelId="{E04E96EA-A976-43F6-8F93-31011AEAF5B3}" type="presParOf" srcId="{154FD4D6-E9C9-4803-B2CF-92105650B20F}" destId="{AFBFB095-4799-47D1-ADF9-6E199A1065BC}" srcOrd="4" destOrd="0" presId="urn:microsoft.com/office/officeart/2005/8/layout/vList2"/>
    <dgm:cxn modelId="{D2267815-FD1E-433B-AEF4-328BC4EAA897}" type="presParOf" srcId="{154FD4D6-E9C9-4803-B2CF-92105650B20F}" destId="{1A2E9392-21BD-4CEB-A43E-8115AAF82E9D}" srcOrd="5" destOrd="0" presId="urn:microsoft.com/office/officeart/2005/8/layout/vList2"/>
    <dgm:cxn modelId="{6C9D2207-BB93-44CE-94F1-1E2815662731}" type="presParOf" srcId="{154FD4D6-E9C9-4803-B2CF-92105650B20F}" destId="{89C5EDB0-A5B3-42CB-B3FC-9445FFE1FC32}" srcOrd="6" destOrd="0" presId="urn:microsoft.com/office/officeart/2005/8/layout/vList2"/>
    <dgm:cxn modelId="{9DB9652B-5480-4E33-9D94-A5391238FC1E}" type="presParOf" srcId="{154FD4D6-E9C9-4803-B2CF-92105650B20F}" destId="{DEFDD9D1-3DD2-4149-BE86-C7D8F8DBA185}" srcOrd="7" destOrd="0" presId="urn:microsoft.com/office/officeart/2005/8/layout/vList2"/>
    <dgm:cxn modelId="{024350BD-AC41-47E8-9FA4-F404CBCDB6DB}" type="presParOf" srcId="{154FD4D6-E9C9-4803-B2CF-92105650B20F}" destId="{58F5B502-23BC-4CEA-94F1-F18B3CF3535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6832EA7-E953-4B3D-88D8-E8DCE8E07AA3}">
      <dsp:nvSpPr>
        <dsp:cNvPr id="0" name=""/>
        <dsp:cNvSpPr/>
      </dsp:nvSpPr>
      <dsp:spPr>
        <a:xfrm>
          <a:off x="0" y="0"/>
          <a:ext cx="5913120" cy="92202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If your device consists of JDK 1.7 or later version</a:t>
          </a:r>
          <a:endParaRPr lang="en-US" sz="2000" b="1" kern="1200" dirty="0"/>
        </a:p>
      </dsp:txBody>
      <dsp:txXfrm>
        <a:off x="0" y="0"/>
        <a:ext cx="4894287" cy="922020"/>
      </dsp:txXfrm>
    </dsp:sp>
    <dsp:sp modelId="{2778D793-A464-4CC4-902D-CE8740149C59}">
      <dsp:nvSpPr>
        <dsp:cNvPr id="0" name=""/>
        <dsp:cNvSpPr/>
      </dsp:nvSpPr>
      <dsp:spPr>
        <a:xfrm>
          <a:off x="495223" y="1089660"/>
          <a:ext cx="5913120" cy="922020"/>
        </a:xfrm>
        <a:prstGeom prst="roundRect">
          <a:avLst>
            <a:gd name="adj" fmla="val 10000"/>
          </a:avLst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Chrome &amp; Firefox browser installed on your system</a:t>
          </a:r>
          <a:endParaRPr lang="en-US" sz="2000" b="1" kern="1200" dirty="0"/>
        </a:p>
      </dsp:txBody>
      <dsp:txXfrm>
        <a:off x="495223" y="1089660"/>
        <a:ext cx="4818583" cy="922020"/>
      </dsp:txXfrm>
    </dsp:sp>
    <dsp:sp modelId="{D5FB720F-37D0-49D9-B6F1-C41FC11E607F}">
      <dsp:nvSpPr>
        <dsp:cNvPr id="0" name=""/>
        <dsp:cNvSpPr/>
      </dsp:nvSpPr>
      <dsp:spPr>
        <a:xfrm>
          <a:off x="983056" y="2179320"/>
          <a:ext cx="5913120" cy="922020"/>
        </a:xfrm>
        <a:prstGeom prst="roundRect">
          <a:avLst>
            <a:gd name="adj" fmla="val 10000"/>
          </a:avLst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Selenium web driver and </a:t>
          </a:r>
          <a:r>
            <a:rPr lang="en-US" sz="2000" b="1" kern="1200" dirty="0" err="1" smtClean="0"/>
            <a:t>TestNG</a:t>
          </a:r>
          <a:r>
            <a:rPr lang="en-US" sz="2000" b="1" kern="1200" dirty="0" smtClean="0"/>
            <a:t> based </a:t>
          </a:r>
          <a:r>
            <a:rPr lang="en-US" sz="2000" b="1" kern="1200" dirty="0" smtClean="0"/>
            <a:t>test case</a:t>
          </a:r>
          <a:endParaRPr lang="en-US" sz="2000" b="1" kern="1200" dirty="0"/>
        </a:p>
      </dsp:txBody>
      <dsp:txXfrm>
        <a:off x="983056" y="2179320"/>
        <a:ext cx="4825974" cy="922020"/>
      </dsp:txXfrm>
    </dsp:sp>
    <dsp:sp modelId="{6B25D1FE-4873-496C-BF09-DFD5DEF79AA4}">
      <dsp:nvSpPr>
        <dsp:cNvPr id="0" name=""/>
        <dsp:cNvSpPr/>
      </dsp:nvSpPr>
      <dsp:spPr>
        <a:xfrm>
          <a:off x="1478280" y="3268980"/>
          <a:ext cx="5913120" cy="922020"/>
        </a:xfrm>
        <a:prstGeom prst="roundRect">
          <a:avLst>
            <a:gd name="adj" fmla="val 1000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In configuring Testng.xml file to run test cases as parallel tests would be possible</a:t>
          </a:r>
          <a:endParaRPr lang="en-US" sz="2000" b="1" kern="1200" dirty="0"/>
        </a:p>
      </dsp:txBody>
      <dsp:txXfrm>
        <a:off x="1478280" y="3268980"/>
        <a:ext cx="4818583" cy="922020"/>
      </dsp:txXfrm>
    </dsp:sp>
    <dsp:sp modelId="{FE654F59-A7F8-4949-B897-1C0174A20DED}">
      <dsp:nvSpPr>
        <dsp:cNvPr id="0" name=""/>
        <dsp:cNvSpPr/>
      </dsp:nvSpPr>
      <dsp:spPr>
        <a:xfrm>
          <a:off x="5313807" y="706183"/>
          <a:ext cx="599313" cy="59931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b="1" kern="1200" dirty="0"/>
        </a:p>
      </dsp:txBody>
      <dsp:txXfrm>
        <a:off x="5313807" y="706183"/>
        <a:ext cx="599313" cy="599313"/>
      </dsp:txXfrm>
    </dsp:sp>
    <dsp:sp modelId="{77A7B920-FAE4-47B9-BCCC-A1831B9C95FA}">
      <dsp:nvSpPr>
        <dsp:cNvPr id="0" name=""/>
        <dsp:cNvSpPr/>
      </dsp:nvSpPr>
      <dsp:spPr>
        <a:xfrm>
          <a:off x="5809030" y="1795843"/>
          <a:ext cx="599313" cy="59931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5358425"/>
            <a:satOff val="-6896"/>
            <a:lumOff val="-537"/>
            <a:alphaOff val="0"/>
          </a:schemeClr>
        </a:solidFill>
        <a:ln>
          <a:noFill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b="1" kern="1200" dirty="0"/>
        </a:p>
      </dsp:txBody>
      <dsp:txXfrm>
        <a:off x="5809030" y="1795843"/>
        <a:ext cx="599313" cy="599313"/>
      </dsp:txXfrm>
    </dsp:sp>
    <dsp:sp modelId="{EDE7AF9D-C562-44C0-A36F-3669BF1B8159}">
      <dsp:nvSpPr>
        <dsp:cNvPr id="0" name=""/>
        <dsp:cNvSpPr/>
      </dsp:nvSpPr>
      <dsp:spPr>
        <a:xfrm>
          <a:off x="6296863" y="2885503"/>
          <a:ext cx="599313" cy="59931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10716850"/>
            <a:satOff val="-13793"/>
            <a:lumOff val="-1075"/>
            <a:alphaOff val="0"/>
          </a:schemeClr>
        </a:solidFill>
        <a:ln>
          <a:noFill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b="1" kern="1200" dirty="0"/>
        </a:p>
      </dsp:txBody>
      <dsp:txXfrm>
        <a:off x="6296863" y="2885503"/>
        <a:ext cx="599313" cy="599313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4CED21F-2560-48F1-A1CB-EB903277A408}">
      <dsp:nvSpPr>
        <dsp:cNvPr id="0" name=""/>
        <dsp:cNvSpPr/>
      </dsp:nvSpPr>
      <dsp:spPr>
        <a:xfrm>
          <a:off x="0" y="25920"/>
          <a:ext cx="7315200" cy="804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Download VNC viewer from their official site: </a:t>
          </a:r>
          <a:r>
            <a:rPr lang="en-US" sz="2000" kern="1200" dirty="0" smtClean="0">
              <a:hlinkClick xmlns:r="http://schemas.openxmlformats.org/officeDocument/2006/relationships" r:id="rId1"/>
            </a:rPr>
            <a:t>Download VNC</a:t>
          </a:r>
          <a:endParaRPr lang="en-US" sz="2000" kern="1200" dirty="0"/>
        </a:p>
      </dsp:txBody>
      <dsp:txXfrm>
        <a:off x="0" y="25920"/>
        <a:ext cx="7315200" cy="804960"/>
      </dsp:txXfrm>
    </dsp:sp>
    <dsp:sp modelId="{6A20C826-6E73-48CC-BF90-A32D58162946}">
      <dsp:nvSpPr>
        <dsp:cNvPr id="0" name=""/>
        <dsp:cNvSpPr/>
      </dsp:nvSpPr>
      <dsp:spPr>
        <a:xfrm>
          <a:off x="0" y="954720"/>
          <a:ext cx="7315200" cy="804960"/>
        </a:xfrm>
        <a:prstGeom prst="round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Once it is </a:t>
          </a:r>
          <a:r>
            <a:rPr lang="en-US" sz="2000" kern="1200" dirty="0" smtClean="0"/>
            <a:t>download, Run it</a:t>
          </a:r>
          <a:endParaRPr lang="en-US" sz="2000" kern="1200" dirty="0"/>
        </a:p>
      </dsp:txBody>
      <dsp:txXfrm>
        <a:off x="0" y="954720"/>
        <a:ext cx="7315200" cy="804960"/>
      </dsp:txXfrm>
    </dsp:sp>
    <dsp:sp modelId="{AFBFB095-4799-47D1-ADF9-6E199A1065BC}">
      <dsp:nvSpPr>
        <dsp:cNvPr id="0" name=""/>
        <dsp:cNvSpPr/>
      </dsp:nvSpPr>
      <dsp:spPr>
        <a:xfrm>
          <a:off x="0" y="1883520"/>
          <a:ext cx="7315200" cy="804960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You have to </a:t>
          </a:r>
          <a:r>
            <a:rPr lang="en-US" sz="2000" kern="1200" dirty="0" smtClean="0"/>
            <a:t>then </a:t>
          </a:r>
          <a:r>
            <a:rPr lang="en-US" sz="2000" kern="1200" dirty="0" smtClean="0"/>
            <a:t>type the HUB </a:t>
          </a:r>
          <a:r>
            <a:rPr lang="en-US" sz="2000" kern="1200" dirty="0" smtClean="0"/>
            <a:t>URL after the </a:t>
          </a:r>
          <a:r>
            <a:rPr lang="en-US" sz="2000" kern="1200" dirty="0" smtClean="0"/>
            <a:t>port number of your chrome node</a:t>
          </a:r>
          <a:endParaRPr lang="en-US" sz="2000" kern="1200" dirty="0"/>
        </a:p>
      </dsp:txBody>
      <dsp:txXfrm>
        <a:off x="0" y="1883520"/>
        <a:ext cx="7315200" cy="804960"/>
      </dsp:txXfrm>
    </dsp:sp>
    <dsp:sp modelId="{89C5EDB0-A5B3-42CB-B3FC-9445FFE1FC32}">
      <dsp:nvSpPr>
        <dsp:cNvPr id="0" name=""/>
        <dsp:cNvSpPr/>
      </dsp:nvSpPr>
      <dsp:spPr>
        <a:xfrm>
          <a:off x="0" y="2812320"/>
          <a:ext cx="7315200" cy="804960"/>
        </a:xfrm>
        <a:prstGeom prst="roundRect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When you click on connect it will </a:t>
          </a:r>
          <a:r>
            <a:rPr lang="en-US" sz="2000" kern="1200" dirty="0" smtClean="0"/>
            <a:t>ask for a </a:t>
          </a:r>
          <a:r>
            <a:rPr lang="en-US" sz="2000" kern="1200" dirty="0" smtClean="0"/>
            <a:t>password, default password is “Secret” so add it</a:t>
          </a:r>
          <a:endParaRPr lang="en-US" sz="2000" kern="1200" dirty="0"/>
        </a:p>
      </dsp:txBody>
      <dsp:txXfrm>
        <a:off x="0" y="2812320"/>
        <a:ext cx="7315200" cy="804960"/>
      </dsp:txXfrm>
    </dsp:sp>
    <dsp:sp modelId="{58F5B502-23BC-4CEA-94F1-F18B3CF35352}">
      <dsp:nvSpPr>
        <dsp:cNvPr id="0" name=""/>
        <dsp:cNvSpPr/>
      </dsp:nvSpPr>
      <dsp:spPr>
        <a:xfrm>
          <a:off x="0" y="3741119"/>
          <a:ext cx="7315200" cy="80496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Do the same thing for Firefox browser and you can see them in the VNC viewer</a:t>
          </a:r>
          <a:endParaRPr lang="en-US" sz="2000" kern="1200" dirty="0"/>
        </a:p>
      </dsp:txBody>
      <dsp:txXfrm>
        <a:off x="0" y="3741119"/>
        <a:ext cx="7315200" cy="8049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38C5-C021-4EFF-9717-D438B6F2C3D2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91725-0382-4EB7-B56B-3DBC6272915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38C5-C021-4EFF-9717-D438B6F2C3D2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91725-0382-4EB7-B56B-3DBC6272915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38C5-C021-4EFF-9717-D438B6F2C3D2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91725-0382-4EB7-B56B-3DBC6272915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38C5-C021-4EFF-9717-D438B6F2C3D2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91725-0382-4EB7-B56B-3DBC6272915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38C5-C021-4EFF-9717-D438B6F2C3D2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91725-0382-4EB7-B56B-3DBC6272915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38C5-C021-4EFF-9717-D438B6F2C3D2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91725-0382-4EB7-B56B-3DBC6272915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38C5-C021-4EFF-9717-D438B6F2C3D2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91725-0382-4EB7-B56B-3DBC6272915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38C5-C021-4EFF-9717-D438B6F2C3D2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91725-0382-4EB7-B56B-3DBC6272915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38C5-C021-4EFF-9717-D438B6F2C3D2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91725-0382-4EB7-B56B-3DBC6272915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38C5-C021-4EFF-9717-D438B6F2C3D2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91725-0382-4EB7-B56B-3DBC6272915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38C5-C021-4EFF-9717-D438B6F2C3D2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91725-0382-4EB7-B56B-3DBC6272915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838C5-C021-4EFF-9717-D438B6F2C3D2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91725-0382-4EB7-B56B-3DBC6272915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oftwaretestinghelp.com/docker-selenium-tutorial/" TargetMode="External"/><Relationship Id="rId4" Type="http://schemas.openxmlformats.org/officeDocument/2006/relationships/hyperlink" Target="https://datafloq.com/read/how-integrate-selenium-grid-with-docker/6264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hyperlink" Target="https://plus.google.com/b/110171649767393989294/+Nexsoftsys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21.png"/><Relationship Id="rId12" Type="http://schemas.openxmlformats.org/officeDocument/2006/relationships/image" Target="../media/image24.png"/><Relationship Id="rId17" Type="http://schemas.openxmlformats.org/officeDocument/2006/relationships/image" Target="../media/image27.png"/><Relationship Id="rId2" Type="http://schemas.openxmlformats.org/officeDocument/2006/relationships/image" Target="../media/image18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exsoftsys.com/" TargetMode="External"/><Relationship Id="rId11" Type="http://schemas.openxmlformats.org/officeDocument/2006/relationships/hyperlink" Target="https://twitter.com/nexsoftsys" TargetMode="External"/><Relationship Id="rId5" Type="http://schemas.openxmlformats.org/officeDocument/2006/relationships/image" Target="../media/image20.png"/><Relationship Id="rId15" Type="http://schemas.openxmlformats.org/officeDocument/2006/relationships/hyperlink" Target="https://www.linkedin.com/company/nexsoftware/" TargetMode="External"/><Relationship Id="rId10" Type="http://schemas.openxmlformats.org/officeDocument/2006/relationships/image" Target="../media/image23.png"/><Relationship Id="rId4" Type="http://schemas.openxmlformats.org/officeDocument/2006/relationships/image" Target="../media/image19.png"/><Relationship Id="rId9" Type="http://schemas.openxmlformats.org/officeDocument/2006/relationships/hyperlink" Target="https://www.facebook.com/pages/NexSoftSys/444618809043869" TargetMode="External"/><Relationship Id="rId1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diagramData" Target="../diagrams/data1.xml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products/docker-toolbox" TargetMode="External"/><Relationship Id="rId7" Type="http://schemas.openxmlformats.org/officeDocument/2006/relationships/image" Target="../media/image1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gif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vaishali\png-frames-for-pictures-10-free-picture-frames-in-png-format-to-spruce-up-your-digital-photos-76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2400" y="0"/>
            <a:ext cx="9296400" cy="6858000"/>
          </a:xfrm>
          <a:prstGeom prst="rect">
            <a:avLst/>
          </a:prstGeom>
          <a:noFill/>
        </p:spPr>
      </p:pic>
      <p:grpSp>
        <p:nvGrpSpPr>
          <p:cNvPr id="10" name="Group 9"/>
          <p:cNvGrpSpPr/>
          <p:nvPr/>
        </p:nvGrpSpPr>
        <p:grpSpPr>
          <a:xfrm>
            <a:off x="-228600" y="152400"/>
            <a:ext cx="9372600" cy="4191000"/>
            <a:chOff x="-152400" y="2590800"/>
            <a:chExt cx="8915400" cy="4153090"/>
          </a:xfrm>
        </p:grpSpPr>
        <p:pic>
          <p:nvPicPr>
            <p:cNvPr id="11" name="Picture 10" descr="Aico continuous-test-automation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52400" y="2590800"/>
              <a:ext cx="8915400" cy="4153090"/>
            </a:xfrm>
            <a:prstGeom prst="rect">
              <a:avLst/>
            </a:prstGeom>
          </p:spPr>
        </p:pic>
        <p:pic>
          <p:nvPicPr>
            <p:cNvPr id="12" name="Picture 11" descr="Software-Testing-1.gi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200" y="2895600"/>
              <a:ext cx="4064000" cy="3048000"/>
            </a:xfrm>
            <a:prstGeom prst="rect">
              <a:avLst/>
            </a:prstGeom>
          </p:spPr>
        </p:pic>
      </p:grpSp>
      <p:pic>
        <p:nvPicPr>
          <p:cNvPr id="13" name="Picture 3" descr="D:\vaishali\testing\584568bb746e3e42031117ef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1" y="3733800"/>
            <a:ext cx="8305800" cy="312420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038600"/>
            <a:ext cx="7772400" cy="147002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b="1" dirty="0"/>
              <a:t>How to Integrate Selenium Grid with Docker</a:t>
            </a:r>
            <a:r>
              <a:rPr lang="en-US" b="1" dirty="0" smtClean="0"/>
              <a:t>?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vaishali\263-2635152_free-png-borders-and-frames-clipar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914400" y="1600200"/>
          <a:ext cx="7315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1219200" y="609600"/>
            <a:ext cx="6705600" cy="838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2800" b="1" dirty="0" smtClean="0"/>
              <a:t>Start browsers using VNC viewer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vaishali\263-2635152_free-png-borders-and-frames-clipar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0" y="1752600"/>
            <a:ext cx="2590800" cy="3886200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Also, here we have to set parallel flag in a testng.xml file by writing parallel=” tests” tag in suite name. By running this test, we will see that it is executing on both the browsers.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r="36489" b="31481"/>
          <a:stretch>
            <a:fillRect/>
          </a:stretch>
        </p:blipFill>
        <p:spPr bwMode="auto">
          <a:xfrm>
            <a:off x="685800" y="1905000"/>
            <a:ext cx="5150708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0" name="Group 19"/>
          <p:cNvGrpSpPr/>
          <p:nvPr/>
        </p:nvGrpSpPr>
        <p:grpSpPr>
          <a:xfrm>
            <a:off x="1524000" y="304800"/>
            <a:ext cx="6019800" cy="1371600"/>
            <a:chOff x="1524000" y="381000"/>
            <a:chExt cx="6019800" cy="1371600"/>
          </a:xfrm>
        </p:grpSpPr>
        <p:sp>
          <p:nvSpPr>
            <p:cNvPr id="7" name="Rectangle 6"/>
            <p:cNvSpPr/>
            <p:nvPr/>
          </p:nvSpPr>
          <p:spPr>
            <a:xfrm>
              <a:off x="1981200" y="786825"/>
              <a:ext cx="5105400" cy="584775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3200" dirty="0" smtClean="0"/>
                <a:t>Let’s see a sample test script:</a:t>
              </a:r>
              <a:endParaRPr lang="en-US" sz="3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24000" y="381000"/>
              <a:ext cx="6019800" cy="1371600"/>
              <a:chOff x="1524000" y="1752600"/>
              <a:chExt cx="4234030" cy="913606"/>
            </a:xfrm>
          </p:grpSpPr>
          <p:cxnSp>
            <p:nvCxnSpPr>
              <p:cNvPr id="9" name="Straight Connector 8"/>
              <p:cNvCxnSpPr/>
              <p:nvPr/>
            </p:nvCxnSpPr>
            <p:spPr>
              <a:xfrm rot="5400000">
                <a:off x="1236999" y="2208962"/>
                <a:ext cx="913606" cy="882"/>
              </a:xfrm>
              <a:prstGeom prst="line">
                <a:avLst/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rot="5400000">
                <a:off x="5132307" y="2208962"/>
                <a:ext cx="913606" cy="882"/>
              </a:xfrm>
              <a:prstGeom prst="line">
                <a:avLst/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524000" y="1904206"/>
                <a:ext cx="4234030" cy="1588"/>
              </a:xfrm>
              <a:prstGeom prst="line">
                <a:avLst/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1524000" y="2513806"/>
                <a:ext cx="4234030" cy="1588"/>
              </a:xfrm>
              <a:prstGeom prst="line">
                <a:avLst/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vaishali\263-2635152_free-png-borders-and-frames-clipar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4098" name="Picture 2" descr="D:\vaishali\testing\img14.gif"/>
          <p:cNvPicPr>
            <a:picLocks noChangeAspect="1" noChangeArrowheads="1"/>
          </p:cNvPicPr>
          <p:nvPr/>
        </p:nvPicPr>
        <p:blipFill>
          <a:blip r:embed="rId3" cstate="print"/>
          <a:srcRect l="21140" t="14035" r="13213" b="8772"/>
          <a:stretch>
            <a:fillRect/>
          </a:stretch>
        </p:blipFill>
        <p:spPr bwMode="auto">
          <a:xfrm>
            <a:off x="1447800" y="447092"/>
            <a:ext cx="5715000" cy="145790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85800" y="2057400"/>
            <a:ext cx="7696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 So here we learn how to integrate Selenium with Docker step by step.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When we have a huge number of test cases, you can apply a selenium grid for making test case executions fast.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Using selenium grid, we can test our test cases under different Browser and Different Operating system.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4495800"/>
            <a:ext cx="7315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+mj-lt"/>
              </a:rPr>
              <a:t>References: </a:t>
            </a:r>
          </a:p>
          <a:p>
            <a:pPr algn="ctr"/>
            <a:r>
              <a:rPr lang="en-US" sz="2000" dirty="0" smtClean="0">
                <a:hlinkClick r:id="rId4"/>
              </a:rPr>
              <a:t>https://datafloq.com/read/how-integrate-selenium-grid-with-docker/6264</a:t>
            </a:r>
            <a:endParaRPr lang="en-US" sz="2000" dirty="0" smtClean="0"/>
          </a:p>
          <a:p>
            <a:pPr algn="ctr"/>
            <a:r>
              <a:rPr lang="en-US" sz="2000" dirty="0" smtClean="0">
                <a:hlinkClick r:id="rId5"/>
              </a:rPr>
              <a:t>https://www.softwaretestinghelp.com/docker-selenium-tutorial/</a:t>
            </a:r>
            <a:endParaRPr 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vaishali\testing\spray-paint-banner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0"/>
            <a:ext cx="8382000" cy="3229356"/>
          </a:xfrm>
          <a:prstGeom prst="rect">
            <a:avLst/>
          </a:prstGeom>
          <a:noFill/>
        </p:spPr>
      </p:pic>
      <p:pic>
        <p:nvPicPr>
          <p:cNvPr id="2050" name="Picture 2" descr="D:\vaishali\263-2635152_free-png-borders-and-frames-clipar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075" name="Picture 3" descr="D:\vaishali\testing\Contact-Us (1).png"/>
          <p:cNvPicPr>
            <a:picLocks noChangeAspect="1" noChangeArrowheads="1"/>
          </p:cNvPicPr>
          <p:nvPr/>
        </p:nvPicPr>
        <p:blipFill>
          <a:blip r:embed="rId4" cstate="print"/>
          <a:srcRect r="7939" b="50000"/>
          <a:stretch>
            <a:fillRect/>
          </a:stretch>
        </p:blipFill>
        <p:spPr bwMode="auto">
          <a:xfrm>
            <a:off x="2209800" y="990600"/>
            <a:ext cx="5105399" cy="971784"/>
          </a:xfrm>
          <a:prstGeom prst="rect">
            <a:avLst/>
          </a:prstGeom>
          <a:noFill/>
        </p:spPr>
      </p:pic>
      <p:grpSp>
        <p:nvGrpSpPr>
          <p:cNvPr id="7" name="Group 26"/>
          <p:cNvGrpSpPr/>
          <p:nvPr/>
        </p:nvGrpSpPr>
        <p:grpSpPr>
          <a:xfrm>
            <a:off x="4114800" y="3212068"/>
            <a:ext cx="4648200" cy="2835771"/>
            <a:chOff x="2514600" y="3974068"/>
            <a:chExt cx="4648200" cy="2835771"/>
          </a:xfrm>
        </p:grpSpPr>
        <p:grpSp>
          <p:nvGrpSpPr>
            <p:cNvPr id="8" name="Group 23"/>
            <p:cNvGrpSpPr/>
            <p:nvPr/>
          </p:nvGrpSpPr>
          <p:grpSpPr>
            <a:xfrm>
              <a:off x="2718003" y="3974068"/>
              <a:ext cx="4444797" cy="2835771"/>
              <a:chOff x="3099003" y="4507468"/>
              <a:chExt cx="4444797" cy="2835771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3962400" y="6019800"/>
                <a:ext cx="3581400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tx2"/>
                    </a:solidFill>
                    <a:cs typeface="Times New Roman" pitchFamily="18" charset="0"/>
                  </a:rPr>
                  <a:t>Royal Square, 1st Floor,</a:t>
                </a:r>
              </a:p>
              <a:p>
                <a:r>
                  <a:rPr lang="en-US" sz="2000" b="1" dirty="0" smtClean="0">
                    <a:solidFill>
                      <a:schemeClr val="tx2"/>
                    </a:solidFill>
                    <a:cs typeface="Times New Roman" pitchFamily="18" charset="0"/>
                  </a:rPr>
                  <a:t>Off No. 110, Nr. Shilp Tower, Tagore Road, </a:t>
                </a:r>
              </a:p>
              <a:p>
                <a:r>
                  <a:rPr lang="en-US" sz="2000" b="1" dirty="0" smtClean="0">
                    <a:solidFill>
                      <a:schemeClr val="tx2"/>
                    </a:solidFill>
                    <a:cs typeface="Times New Roman" pitchFamily="18" charset="0"/>
                  </a:rPr>
                  <a:t>Rajkot – 360001 Gujarat, India.</a:t>
                </a:r>
                <a:endParaRPr lang="en-US" sz="2000" b="1" dirty="0">
                  <a:solidFill>
                    <a:schemeClr val="tx2"/>
                  </a:solidFill>
                  <a:cs typeface="Times New Roman" pitchFamily="18" charset="0"/>
                </a:endParaRPr>
              </a:p>
            </p:txBody>
          </p:sp>
          <p:pic>
            <p:nvPicPr>
              <p:cNvPr id="11" name="Picture 10" descr="if_email_328027.pn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099003" y="5156403"/>
                <a:ext cx="482397" cy="482397"/>
              </a:xfrm>
              <a:prstGeom prst="roundRect">
                <a:avLst>
                  <a:gd name="adj" fmla="val 4167"/>
                </a:avLst>
              </a:prstGeom>
              <a:solidFill>
                <a:srgbClr val="FFFFFF"/>
              </a:solidFill>
              <a:ln w="76200" cap="sq">
                <a:solidFill>
                  <a:srgbClr val="EAEAEA"/>
                </a:solidFill>
                <a:miter lim="800000"/>
              </a:ln>
              <a:effectLst>
                <a:reflection blurRad="12700" stA="33000" endPos="28000" dist="5000" dir="5400000" sy="-100000" algn="bl" rotWithShape="0"/>
              </a:effectLst>
              <a:scene3d>
                <a:camera prst="orthographicFront"/>
                <a:lightRig rig="threePt" dir="t">
                  <a:rot lat="0" lon="0" rev="2700000"/>
                </a:lightRig>
              </a:scene3d>
              <a:sp3d contourW="6350">
                <a:bevelT h="38100"/>
                <a:contourClr>
                  <a:srgbClr val="C0C0C0"/>
                </a:contourClr>
              </a:sp3d>
            </p:spPr>
          </p:pic>
          <p:sp>
            <p:nvSpPr>
              <p:cNvPr id="13" name="Rectangle 12"/>
              <p:cNvSpPr/>
              <p:nvPr/>
            </p:nvSpPr>
            <p:spPr>
              <a:xfrm>
                <a:off x="3800871" y="4507468"/>
                <a:ext cx="244752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tx2"/>
                    </a:solidFill>
                    <a:cs typeface="Times New Roman" pitchFamily="18" charset="0"/>
                    <a:hlinkClick r:id="rId6"/>
                  </a:rPr>
                  <a:t>www.nexsoftsys.com</a:t>
                </a:r>
                <a:endParaRPr lang="en-US" sz="2000" b="1" dirty="0">
                  <a:solidFill>
                    <a:schemeClr val="tx2"/>
                  </a:solidFill>
                  <a:cs typeface="Times New Roman" pitchFamily="18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810000" y="5181600"/>
                <a:ext cx="228953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tx2"/>
                    </a:solidFill>
                    <a:cs typeface="Times New Roman" pitchFamily="18" charset="0"/>
                  </a:rPr>
                  <a:t>hs@nexsoftsys.com</a:t>
                </a:r>
                <a:endParaRPr lang="en-US" sz="2000" b="1" dirty="0">
                  <a:solidFill>
                    <a:schemeClr val="tx2"/>
                  </a:solidFill>
                  <a:cs typeface="Times New Roman" pitchFamily="18" charset="0"/>
                </a:endParaRPr>
              </a:p>
            </p:txBody>
          </p:sp>
        </p:grpSp>
        <p:pic>
          <p:nvPicPr>
            <p:cNvPr id="9" name="Picture 8" descr="nexsoftsys-logo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14600" y="5410200"/>
              <a:ext cx="952500" cy="571500"/>
            </a:xfrm>
            <a:prstGeom prst="rect">
              <a:avLst/>
            </a:prstGeom>
            <a:ln>
              <a:noFill/>
            </a:ln>
            <a:effectLst>
              <a:reflection blurRad="12700" stA="30000" endPos="30000" dist="5000" dir="5400000" sy="-100000" algn="bl" rotWithShape="0"/>
            </a:effectLst>
            <a:scene3d>
              <a:camera prst="perspectiveContrastingLeftFacing">
                <a:rot lat="300000" lon="19800000" rev="0"/>
              </a:camera>
              <a:lightRig rig="threePt" dir="t">
                <a:rot lat="0" lon="0" rev="2700000"/>
              </a:lightRig>
            </a:scene3d>
            <a:sp3d>
              <a:bevelT w="63500" h="50800"/>
            </a:sp3d>
          </p:spPr>
        </p:pic>
      </p:grpSp>
      <p:pic>
        <p:nvPicPr>
          <p:cNvPr id="3077" name="Picture 5" descr="D:\vaishali\Images\website-png-logo-2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330391" y="3200400"/>
            <a:ext cx="470209" cy="4572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21" name="Picture 20" descr="if_facebook_circle_color.png">
            <a:hlinkClick r:id="rId9"/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81000" y="5562600"/>
            <a:ext cx="547417" cy="533400"/>
          </a:xfrm>
          <a:prstGeom prst="rect">
            <a:avLst/>
          </a:prstGeom>
        </p:spPr>
      </p:pic>
      <p:pic>
        <p:nvPicPr>
          <p:cNvPr id="22" name="Picture 21" descr="if_twitter_317720.png">
            <a:hlinkClick r:id="rId11"/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57200" y="2514600"/>
            <a:ext cx="486593" cy="486593"/>
          </a:xfrm>
          <a:prstGeom prst="rect">
            <a:avLst/>
          </a:prstGeom>
        </p:spPr>
      </p:pic>
      <p:pic>
        <p:nvPicPr>
          <p:cNvPr id="23" name="Picture 22" descr="if_circle-google-plus_317751.png">
            <a:hlinkClick r:id="rId13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33400" y="4038600"/>
            <a:ext cx="425769" cy="425769"/>
          </a:xfrm>
          <a:prstGeom prst="rect">
            <a:avLst/>
          </a:prstGeom>
        </p:spPr>
      </p:pic>
      <p:pic>
        <p:nvPicPr>
          <p:cNvPr id="24" name="Picture 23" descr="linkedin.png">
            <a:hlinkClick r:id="rId15"/>
      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57200" y="1143000"/>
            <a:ext cx="364944" cy="364944"/>
          </a:xfrm>
          <a:prstGeom prst="rect">
            <a:avLst/>
          </a:prstGeom>
        </p:spPr>
      </p:pic>
      <p:pic>
        <p:nvPicPr>
          <p:cNvPr id="17" name="Picture 3" descr="D:\vaishali\testing\580b585b2edbce24c47b24cd.pn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219200" y="3048000"/>
            <a:ext cx="3195374" cy="20033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vaishali\263-2635152_free-png-borders-and-frames-clipar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685800"/>
            <a:ext cx="6705600" cy="685800"/>
          </a:xfrm>
          <a:solidFill>
            <a:schemeClr val="accent5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/>
          </a:bodyPr>
          <a:lstStyle/>
          <a:p>
            <a:r>
              <a:rPr lang="en-US" sz="3000" b="1" dirty="0" smtClean="0"/>
              <a:t>Introduction Selenium Grid with </a:t>
            </a:r>
            <a:r>
              <a:rPr lang="en-US" sz="3000" b="1" dirty="0"/>
              <a:t>D</a:t>
            </a:r>
            <a:r>
              <a:rPr lang="en-US" sz="3000" b="1" dirty="0" smtClean="0"/>
              <a:t>ocker</a:t>
            </a:r>
            <a:endParaRPr lang="en-US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1"/>
            <a:ext cx="7848600" cy="83819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Selenium grid helps to master hub to disturbed test cases among the slave machine.</a:t>
            </a:r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2362200"/>
            <a:ext cx="3581400" cy="3581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 smtClean="0"/>
              <a:t>A hub </a:t>
            </a:r>
            <a:r>
              <a:rPr lang="en-US" sz="2000" dirty="0"/>
              <a:t>is a machine on </a:t>
            </a:r>
            <a:r>
              <a:rPr lang="en-US" sz="2000" dirty="0" smtClean="0"/>
              <a:t>which best </a:t>
            </a:r>
            <a:r>
              <a:rPr lang="en-US" sz="2000" dirty="0"/>
              <a:t>tests are executed, but they run on different nodes. Docker is an also container </a:t>
            </a:r>
            <a:r>
              <a:rPr lang="en-US" sz="2000" dirty="0" smtClean="0"/>
              <a:t>which is using </a:t>
            </a:r>
            <a:r>
              <a:rPr lang="en-US" sz="2000" dirty="0"/>
              <a:t>store libraries and dependencies. </a:t>
            </a:r>
            <a:r>
              <a:rPr lang="en-US" sz="2000" dirty="0" smtClean="0"/>
              <a:t>So if you want your selenium grid server to be up to running at that time representation will enable you to understand the process quick &amp; easily too.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733800" y="2133600"/>
            <a:ext cx="4419600" cy="4038600"/>
            <a:chOff x="3581400" y="2286000"/>
            <a:chExt cx="4495800" cy="3962400"/>
          </a:xfrm>
        </p:grpSpPr>
        <p:pic>
          <p:nvPicPr>
            <p:cNvPr id="4099" name="Picture 3" descr="D:\vaishali\testing\Docker.jpg"/>
            <p:cNvPicPr>
              <a:picLocks noChangeAspect="1" noChangeArrowheads="1"/>
            </p:cNvPicPr>
            <p:nvPr/>
          </p:nvPicPr>
          <p:blipFill>
            <a:blip r:embed="rId3" cstate="print"/>
            <a:srcRect l="1900" t="2836" r="1214" b="6423"/>
            <a:stretch>
              <a:fillRect/>
            </a:stretch>
          </p:blipFill>
          <p:spPr bwMode="auto">
            <a:xfrm>
              <a:off x="4191000" y="2286000"/>
              <a:ext cx="3886200" cy="2438400"/>
            </a:xfrm>
            <a:prstGeom prst="rect">
              <a:avLst/>
            </a:prstGeom>
            <a:noFill/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</p:spPr>
        </p:pic>
        <p:pic>
          <p:nvPicPr>
            <p:cNvPr id="4098" name="Picture 2" descr="D:\vaishali\testing\docker-logo1.png"/>
            <p:cNvPicPr>
              <a:picLocks noChangeAspect="1" noChangeArrowheads="1"/>
            </p:cNvPicPr>
            <p:nvPr/>
          </p:nvPicPr>
          <p:blipFill>
            <a:blip r:embed="rId4" cstate="print"/>
            <a:srcRect l="8824" t="13542" r="5882" b="7411"/>
            <a:stretch>
              <a:fillRect/>
            </a:stretch>
          </p:blipFill>
          <p:spPr bwMode="auto">
            <a:xfrm>
              <a:off x="3581400" y="4419600"/>
              <a:ext cx="2209800" cy="1828800"/>
            </a:xfrm>
            <a:prstGeom prst="rect">
              <a:avLst/>
            </a:prstGeom>
            <a:ln>
              <a:noFill/>
            </a:ln>
            <a:effectLst>
              <a:reflection blurRad="12700" stA="30000" endPos="30000" dist="5000" dir="5400000" sy="-100000" algn="bl" rotWithShape="0"/>
            </a:effectLst>
            <a:scene3d>
              <a:camera prst="perspectiveContrastingLeftFacing">
                <a:rot lat="300000" lon="19800000" rev="0"/>
              </a:camera>
              <a:lightRig rig="threePt" dir="t">
                <a:rot lat="0" lon="0" rev="2700000"/>
              </a:lightRig>
            </a:scene3d>
            <a:sp3d>
              <a:bevelT w="63500" h="50800"/>
            </a:sp3d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vaishali\263-2635152_free-png-borders-and-frames-clipar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1143000" y="1295400"/>
          <a:ext cx="73914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19200" y="533400"/>
            <a:ext cx="6705600" cy="685800"/>
          </a:xfrm>
          <a:solidFill>
            <a:schemeClr val="accent5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Autofit/>
          </a:bodyPr>
          <a:lstStyle/>
          <a:p>
            <a:r>
              <a:rPr lang="en-US" sz="2600" b="1" dirty="0"/>
              <a:t>Prerequisites for Docker Setup in your machine</a:t>
            </a:r>
            <a:endParaRPr lang="en-US" sz="2600" b="1" dirty="0">
              <a:latin typeface="+mn-lt"/>
            </a:endParaRPr>
          </a:p>
        </p:txBody>
      </p:sp>
      <p:pic>
        <p:nvPicPr>
          <p:cNvPr id="5123" name="Picture 3" descr="D:\vaishali\testing\docker-jenkins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-25400" y="4670156"/>
            <a:ext cx="3073400" cy="21878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vaishali\263-2635152_free-png-borders-and-frames-clipar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22437"/>
            <a:ext cx="3657600" cy="4068763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Visit the official website:  </a:t>
            </a:r>
            <a:r>
              <a:rPr lang="en-US" sz="2000" dirty="0" smtClean="0">
                <a:hlinkClick r:id="rId3"/>
              </a:rPr>
              <a:t>https://www.docker.com/products/docker-toolbox</a:t>
            </a:r>
            <a:r>
              <a:rPr lang="en-US" sz="2000" dirty="0" smtClean="0"/>
              <a:t> and download Docker toolbox. </a:t>
            </a:r>
          </a:p>
          <a:p>
            <a:endParaRPr lang="en-US" sz="2000" dirty="0" smtClean="0"/>
          </a:p>
          <a:p>
            <a:r>
              <a:rPr lang="en-US" sz="2000" dirty="0" smtClean="0"/>
              <a:t> For successful installation, click on all the checkboxes  and you will get follow the procedure.</a:t>
            </a:r>
          </a:p>
          <a:p>
            <a:endParaRPr lang="en-US" sz="2000" dirty="0" smtClean="0"/>
          </a:p>
          <a:p>
            <a:r>
              <a:rPr lang="en-US" sz="2000" dirty="0" smtClean="0"/>
              <a:t> After successful installation, you will notice below icons on your desktop. </a:t>
            </a:r>
            <a:endParaRPr lang="en-US" sz="20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533400" y="533400"/>
            <a:ext cx="4191000" cy="1066800"/>
            <a:chOff x="1981200" y="457200"/>
            <a:chExt cx="4191000" cy="1066800"/>
          </a:xfrm>
        </p:grpSpPr>
        <p:pic>
          <p:nvPicPr>
            <p:cNvPr id="2052" name="Picture 4" descr="D:\vaishali\testing\5a32b9b4cb9a85480a628fd5.png"/>
            <p:cNvPicPr>
              <a:picLocks noChangeAspect="1" noChangeArrowheads="1"/>
            </p:cNvPicPr>
            <p:nvPr/>
          </p:nvPicPr>
          <p:blipFill>
            <a:blip r:embed="rId4" cstate="print"/>
            <a:srcRect l="2273" t="29221" r="6818" b="25325"/>
            <a:stretch>
              <a:fillRect/>
            </a:stretch>
          </p:blipFill>
          <p:spPr bwMode="auto">
            <a:xfrm>
              <a:off x="1981200" y="457200"/>
              <a:ext cx="3048000" cy="1066800"/>
            </a:xfrm>
            <a:prstGeom prst="rect">
              <a:avLst/>
            </a:prstGeom>
            <a:noFill/>
          </p:spPr>
        </p:pic>
        <p:pic>
          <p:nvPicPr>
            <p:cNvPr id="2053" name="Picture 5" descr="D:\vaishali\testing\hd-fireball-png-transparent-background-20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953000" y="990600"/>
              <a:ext cx="457200" cy="342900"/>
            </a:xfrm>
            <a:prstGeom prst="rect">
              <a:avLst/>
            </a:prstGeom>
            <a:noFill/>
          </p:spPr>
        </p:pic>
        <p:pic>
          <p:nvPicPr>
            <p:cNvPr id="11" name="Picture 5" descr="D:\vaishali\testing\hd-fireball-png-transparent-background-20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334000" y="990600"/>
              <a:ext cx="457200" cy="342900"/>
            </a:xfrm>
            <a:prstGeom prst="rect">
              <a:avLst/>
            </a:prstGeom>
            <a:noFill/>
          </p:spPr>
        </p:pic>
        <p:pic>
          <p:nvPicPr>
            <p:cNvPr id="12" name="Picture 5" descr="D:\vaishali\testing\hd-fireball-png-transparent-background-20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715000" y="990600"/>
              <a:ext cx="457200" cy="342900"/>
            </a:xfrm>
            <a:prstGeom prst="rect">
              <a:avLst/>
            </a:prstGeom>
            <a:noFill/>
          </p:spPr>
        </p:pic>
      </p:grpSp>
      <p:pic>
        <p:nvPicPr>
          <p:cNvPr id="18" name="Picture 17" descr="D:\vaishali\testing\57840838-add41500-77c9-11e9-88c6-d25393298079.gif"/>
          <p:cNvPicPr>
            <a:picLocks noChangeAspect="1" noChangeArrowheads="1" noCrop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038600" y="1676400"/>
            <a:ext cx="4267200" cy="3391877"/>
          </a:xfrm>
          <a:prstGeom prst="rect">
            <a:avLst/>
          </a:prstGeom>
          <a:noFill/>
        </p:spPr>
      </p:pic>
      <p:pic>
        <p:nvPicPr>
          <p:cNvPr id="9218" name="Picture 2" descr="Downloading Docker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438400" y="5334000"/>
            <a:ext cx="2162175" cy="8953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" descr="D:\vaishali\263-2635152_free-png-borders-and-frames-clipar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cxnSp>
        <p:nvCxnSpPr>
          <p:cNvPr id="25" name="Straight Connector 24"/>
          <p:cNvCxnSpPr/>
          <p:nvPr/>
        </p:nvCxnSpPr>
        <p:spPr>
          <a:xfrm>
            <a:off x="457200" y="5562600"/>
            <a:ext cx="8001000" cy="1588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1219200" y="533400"/>
            <a:ext cx="6934200" cy="990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800" b="1" dirty="0" smtClean="0"/>
              <a:t>Download Docker</a:t>
            </a:r>
            <a:r>
              <a:rPr lang="en-US" sz="2800" b="1" dirty="0"/>
              <a:t> </a:t>
            </a:r>
            <a:r>
              <a:rPr lang="en-US" sz="2800" b="1" dirty="0" smtClean="0"/>
              <a:t>Images</a:t>
            </a:r>
            <a:endParaRPr lang="en-US" sz="28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685800" y="2362200"/>
            <a:ext cx="1295400" cy="3200400"/>
            <a:chOff x="838200" y="2895600"/>
            <a:chExt cx="1295400" cy="3200400"/>
          </a:xfrm>
        </p:grpSpPr>
        <p:sp>
          <p:nvSpPr>
            <p:cNvPr id="8" name="Rectangle 7"/>
            <p:cNvSpPr/>
            <p:nvPr/>
          </p:nvSpPr>
          <p:spPr>
            <a:xfrm>
              <a:off x="838200" y="4038600"/>
              <a:ext cx="1295400" cy="20574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Selenium hub image</a:t>
              </a:r>
              <a:endParaRPr lang="en-US" sz="2000" b="1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914400" y="2895600"/>
              <a:ext cx="1143000" cy="114300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286000" y="3048000"/>
            <a:ext cx="1295400" cy="3200400"/>
            <a:chOff x="2438400" y="2895600"/>
            <a:chExt cx="1295400" cy="3200400"/>
          </a:xfrm>
        </p:grpSpPr>
        <p:sp>
          <p:nvSpPr>
            <p:cNvPr id="9" name="Rectangle 8"/>
            <p:cNvSpPr/>
            <p:nvPr/>
          </p:nvSpPr>
          <p:spPr>
            <a:xfrm>
              <a:off x="2438400" y="4038600"/>
              <a:ext cx="1295400" cy="20574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Selenium node -Firefox image</a:t>
              </a:r>
              <a:endParaRPr lang="en-US" sz="2000" b="1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2514600" y="2895600"/>
              <a:ext cx="1143000" cy="11430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886200" y="2362200"/>
            <a:ext cx="1295400" cy="3200400"/>
            <a:chOff x="3962400" y="2895600"/>
            <a:chExt cx="1295400" cy="3200400"/>
          </a:xfrm>
        </p:grpSpPr>
        <p:sp>
          <p:nvSpPr>
            <p:cNvPr id="10" name="Rectangle 9"/>
            <p:cNvSpPr/>
            <p:nvPr/>
          </p:nvSpPr>
          <p:spPr>
            <a:xfrm>
              <a:off x="3962400" y="4038600"/>
              <a:ext cx="1295400" cy="20574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Selenium node-chrome image</a:t>
              </a:r>
              <a:endParaRPr lang="en-US" sz="2000" b="1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4038600" y="2895600"/>
              <a:ext cx="1143000" cy="114300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410200" y="3048000"/>
            <a:ext cx="1295400" cy="3200400"/>
            <a:chOff x="5486400" y="2895600"/>
            <a:chExt cx="1295400" cy="3200400"/>
          </a:xfrm>
        </p:grpSpPr>
        <p:sp>
          <p:nvSpPr>
            <p:cNvPr id="12" name="Rectangle 11"/>
            <p:cNvSpPr/>
            <p:nvPr/>
          </p:nvSpPr>
          <p:spPr>
            <a:xfrm>
              <a:off x="5486400" y="4038600"/>
              <a:ext cx="1295400" cy="20574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Selenium node -</a:t>
              </a:r>
              <a:r>
                <a:rPr lang="en-US" sz="2000" b="1" dirty="0"/>
                <a:t>F</a:t>
              </a:r>
              <a:r>
                <a:rPr lang="en-US" sz="2000" b="1" dirty="0" smtClean="0"/>
                <a:t>irefox -debug image</a:t>
              </a:r>
              <a:endParaRPr lang="en-US" sz="2000" b="1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5562600" y="2895600"/>
              <a:ext cx="1143000" cy="11430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934200" y="2362200"/>
            <a:ext cx="1295400" cy="3200400"/>
            <a:chOff x="7086600" y="2895600"/>
            <a:chExt cx="1295400" cy="3200400"/>
          </a:xfrm>
        </p:grpSpPr>
        <p:sp>
          <p:nvSpPr>
            <p:cNvPr id="11" name="Rectangle 10"/>
            <p:cNvSpPr/>
            <p:nvPr/>
          </p:nvSpPr>
          <p:spPr>
            <a:xfrm>
              <a:off x="7086600" y="4038600"/>
              <a:ext cx="1295400" cy="20574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Selenium node-chrome-debug image</a:t>
              </a:r>
              <a:endParaRPr lang="en-US" sz="2000" b="1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7162800" y="2895600"/>
              <a:ext cx="1143000" cy="114300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33401" y="1524000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Download images by search from </a:t>
            </a:r>
            <a:r>
              <a:rPr lang="en-US" sz="2000" dirty="0" smtClean="0">
                <a:hlinkClick r:id="rId3"/>
              </a:rPr>
              <a:t>https://hub.docker.com/</a:t>
            </a:r>
            <a:r>
              <a:rPr lang="en-US" sz="2000" dirty="0" smtClean="0"/>
              <a:t> here you will get a list of images so  click on them which have maximum numbers of pulls.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vaishali\263-2635152_free-png-borders-and-frames-clipar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001000" cy="1676400"/>
          </a:xfrm>
        </p:spPr>
        <p:txBody>
          <a:bodyPr>
            <a:noAutofit/>
          </a:bodyPr>
          <a:lstStyle/>
          <a:p>
            <a:r>
              <a:rPr lang="en-US" sz="2000" dirty="0" smtClean="0"/>
              <a:t>When you click on the image, you will see a Docker Command. It is a command to install images to Docker container.  </a:t>
            </a:r>
          </a:p>
          <a:p>
            <a:r>
              <a:rPr lang="en-US" sz="2000" dirty="0" smtClean="0"/>
              <a:t> Copy this command and paste into Docker container one by one. You can write next command after the previous image download. </a:t>
            </a:r>
          </a:p>
        </p:txBody>
      </p:sp>
      <p:pic>
        <p:nvPicPr>
          <p:cNvPr id="1026" name="Picture 2" descr="D:\vaishali\testing\continue_butt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609600"/>
            <a:ext cx="3505199" cy="1052161"/>
          </a:xfrm>
          <a:prstGeom prst="rect">
            <a:avLst/>
          </a:prstGeom>
          <a:noFill/>
        </p:spPr>
      </p:pic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685800" y="3098904"/>
          <a:ext cx="7620000" cy="2997096"/>
        </p:xfrm>
        <a:graphic>
          <a:graphicData uri="http://schemas.openxmlformats.org/drawingml/2006/table">
            <a:tbl>
              <a:tblPr/>
              <a:tblGrid>
                <a:gridCol w="3810000"/>
                <a:gridCol w="3810000"/>
              </a:tblGrid>
              <a:tr h="3602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/>
                        <a:t>Image</a:t>
                      </a:r>
                    </a:p>
                  </a:txBody>
                  <a:tcPr marL="64338" marR="64338" marT="64338" marB="643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/>
                        <a:t>Command</a:t>
                      </a:r>
                    </a:p>
                  </a:txBody>
                  <a:tcPr marL="64338" marR="64338" marT="64338" marB="643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</a:tr>
              <a:tr h="36029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dirty="0"/>
                        <a:t>Selenium hub</a:t>
                      </a:r>
                    </a:p>
                  </a:txBody>
                  <a:tcPr marL="64338" marR="64338" marT="64338" marB="643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/>
                        <a:t>docker pull selenium/hub</a:t>
                      </a:r>
                    </a:p>
                  </a:txBody>
                  <a:tcPr marL="64338" marR="64338" marT="64338" marB="643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29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dirty="0"/>
                        <a:t>Selenium </a:t>
                      </a:r>
                      <a:r>
                        <a:rPr lang="en-US" sz="1800" b="0" dirty="0" err="1"/>
                        <a:t>firefox</a:t>
                      </a:r>
                      <a:r>
                        <a:rPr lang="en-US" sz="1800" b="0" dirty="0"/>
                        <a:t> node</a:t>
                      </a:r>
                    </a:p>
                  </a:txBody>
                  <a:tcPr marL="64338" marR="64338" marT="64338" marB="643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dirty="0"/>
                        <a:t>docker pull selenium/node-</a:t>
                      </a:r>
                      <a:r>
                        <a:rPr lang="en-US" sz="1800" b="0" dirty="0" err="1"/>
                        <a:t>firefox</a:t>
                      </a:r>
                      <a:endParaRPr lang="en-US" sz="1800" b="0" dirty="0"/>
                    </a:p>
                  </a:txBody>
                  <a:tcPr marL="64338" marR="64338" marT="64338" marB="643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6029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/>
                        <a:t>Selenium chrome node</a:t>
                      </a:r>
                    </a:p>
                  </a:txBody>
                  <a:tcPr marL="64338" marR="64338" marT="64338" marB="643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dirty="0"/>
                        <a:t>docker pull selenium/node-chrome</a:t>
                      </a:r>
                    </a:p>
                  </a:txBody>
                  <a:tcPr marL="64338" marR="64338" marT="64338" marB="643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9190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dirty="0"/>
                        <a:t>Selenium </a:t>
                      </a:r>
                      <a:r>
                        <a:rPr lang="en-US" sz="1800" b="0" dirty="0" err="1"/>
                        <a:t>firefox</a:t>
                      </a:r>
                      <a:r>
                        <a:rPr lang="en-US" sz="1800" b="0" dirty="0"/>
                        <a:t> debug</a:t>
                      </a:r>
                    </a:p>
                  </a:txBody>
                  <a:tcPr marL="64338" marR="64338" marT="64338" marB="643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dirty="0"/>
                        <a:t>docker pull selenium/node-</a:t>
                      </a:r>
                      <a:r>
                        <a:rPr lang="en-US" sz="1800" b="0" dirty="0" err="1"/>
                        <a:t>firefox</a:t>
                      </a:r>
                      <a:r>
                        <a:rPr lang="en-US" sz="1800" b="0" dirty="0"/>
                        <a:t>-debug</a:t>
                      </a:r>
                    </a:p>
                  </a:txBody>
                  <a:tcPr marL="64338" marR="64338" marT="64338" marB="643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9190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dirty="0"/>
                        <a:t>Selenium chrome debug</a:t>
                      </a:r>
                    </a:p>
                  </a:txBody>
                  <a:tcPr marL="64338" marR="64338" marT="64338" marB="643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dirty="0"/>
                        <a:t>docker pull selenium/node-chrome-debug</a:t>
                      </a:r>
                    </a:p>
                  </a:txBody>
                  <a:tcPr marL="64338" marR="64338" marT="64338" marB="643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vaishali\263-2635152_free-png-borders-and-frames-clipar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5" name="Group 4"/>
          <p:cNvGrpSpPr/>
          <p:nvPr/>
        </p:nvGrpSpPr>
        <p:grpSpPr>
          <a:xfrm>
            <a:off x="685800" y="1828804"/>
            <a:ext cx="7543800" cy="1484530"/>
            <a:chOff x="457200" y="2043505"/>
            <a:chExt cx="8229600" cy="607326"/>
          </a:xfrm>
        </p:grpSpPr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457200" y="2043505"/>
              <a:ext cx="8229600" cy="31173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342900" lvl="0" indent="-342900">
                <a:spcBef>
                  <a:spcPct val="20000"/>
                </a:spcBef>
                <a:buFont typeface="Arial" pitchFamily="34" charset="0"/>
                <a:buChar char="•"/>
              </a:pPr>
              <a:r>
                <a:rPr lang="en-US" sz="2000" dirty="0" smtClean="0"/>
                <a:t>First step is to start selenium hub, so write below command in Docker container.  </a:t>
              </a:r>
              <a:endPara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202873" y="2386415"/>
              <a:ext cx="6172200" cy="26441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b="1" dirty="0" smtClean="0"/>
                <a:t>docker run -d -p 4444:4444 –name selenium-hub selenium/hub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514600" y="609600"/>
            <a:ext cx="3810000" cy="913606"/>
            <a:chOff x="2819400" y="2820194"/>
            <a:chExt cx="3810000" cy="913606"/>
          </a:xfrm>
        </p:grpSpPr>
        <p:sp>
          <p:nvSpPr>
            <p:cNvPr id="9" name="Rectangle 8"/>
            <p:cNvSpPr/>
            <p:nvPr/>
          </p:nvSpPr>
          <p:spPr>
            <a:xfrm>
              <a:off x="3124200" y="3027402"/>
              <a:ext cx="3195234" cy="553998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3000" dirty="0" smtClean="0"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</a:rPr>
                <a:t>Start Selenium Hub</a:t>
              </a:r>
              <a:endParaRPr lang="en-US" sz="3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grpSp>
          <p:nvGrpSpPr>
            <p:cNvPr id="10" name="Group 27"/>
            <p:cNvGrpSpPr/>
            <p:nvPr/>
          </p:nvGrpSpPr>
          <p:grpSpPr>
            <a:xfrm>
              <a:off x="2819400" y="2820194"/>
              <a:ext cx="3810000" cy="913606"/>
              <a:chOff x="2819400" y="2820194"/>
              <a:chExt cx="3810000" cy="913606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 rot="5400000">
                <a:off x="2515394" y="3276600"/>
                <a:ext cx="913606" cy="794"/>
              </a:xfrm>
              <a:prstGeom prst="line">
                <a:avLst/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rot="5400000">
                <a:off x="6020594" y="3276600"/>
                <a:ext cx="913606" cy="794"/>
              </a:xfrm>
              <a:prstGeom prst="line">
                <a:avLst/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2819400" y="2971800"/>
                <a:ext cx="3810000" cy="1588"/>
              </a:xfrm>
              <a:prstGeom prst="line">
                <a:avLst/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2819400" y="3581400"/>
                <a:ext cx="3810000" cy="1588"/>
              </a:xfrm>
              <a:prstGeom prst="line">
                <a:avLst/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TextBox 23"/>
          <p:cNvSpPr txBox="1"/>
          <p:nvPr/>
        </p:nvSpPr>
        <p:spPr>
          <a:xfrm>
            <a:off x="533401" y="3657600"/>
            <a:ext cx="7772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Selenium Hub will be opened by this command, now check that it is started or not using below URL:</a:t>
            </a:r>
          </a:p>
          <a:p>
            <a:endParaRPr lang="en-US" sz="2000" dirty="0" smtClean="0"/>
          </a:p>
          <a:p>
            <a:r>
              <a:rPr lang="en-US" sz="2000" dirty="0" smtClean="0"/>
              <a:t>http://</a:t>
            </a:r>
            <a:r>
              <a:rPr lang="en-US" sz="2000" b="1" dirty="0" smtClean="0"/>
              <a:t>Your.IP.Address </a:t>
            </a:r>
            <a:r>
              <a:rPr lang="en-US" sz="2000" dirty="0" smtClean="0"/>
              <a:t>/grid/console</a:t>
            </a:r>
          </a:p>
          <a:p>
            <a:endParaRPr lang="en-US" sz="2000" dirty="0" smtClean="0"/>
          </a:p>
          <a:p>
            <a:r>
              <a:rPr lang="en-US" sz="2000" b="1" dirty="0" smtClean="0">
                <a:solidFill>
                  <a:srgbClr val="FF0000"/>
                </a:solidFill>
              </a:rPr>
              <a:t>Note:</a:t>
            </a:r>
            <a:r>
              <a:rPr lang="en-US" sz="2000" b="1" dirty="0" smtClean="0"/>
              <a:t> Here Replace </a:t>
            </a:r>
            <a:r>
              <a:rPr lang="en-US" sz="2000" b="1" dirty="0" err="1" smtClean="0"/>
              <a:t>Your.IP.Address</a:t>
            </a:r>
            <a:r>
              <a:rPr lang="en-US" sz="2000" b="1" dirty="0" smtClean="0"/>
              <a:t> with real your IP Address.</a:t>
            </a:r>
            <a:endParaRPr lang="en-US" sz="20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vaishali\263-2635152_free-png-borders-and-frames-clipar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7696200" cy="106679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Let's start Chrome node and Firefox node one by one. You can run nodes as you require. Here I have used two nodes only. Run browsers by below commands:</a:t>
            </a:r>
            <a:endParaRPr lang="en-US" sz="2000" dirty="0"/>
          </a:p>
        </p:txBody>
      </p:sp>
      <p:grpSp>
        <p:nvGrpSpPr>
          <p:cNvPr id="5" name="Group 4"/>
          <p:cNvGrpSpPr/>
          <p:nvPr/>
        </p:nvGrpSpPr>
        <p:grpSpPr>
          <a:xfrm>
            <a:off x="2590800" y="457200"/>
            <a:ext cx="3810000" cy="913606"/>
            <a:chOff x="2819400" y="2820194"/>
            <a:chExt cx="3810000" cy="913606"/>
          </a:xfrm>
        </p:grpSpPr>
        <p:sp>
          <p:nvSpPr>
            <p:cNvPr id="6" name="Rectangle 5"/>
            <p:cNvSpPr/>
            <p:nvPr/>
          </p:nvSpPr>
          <p:spPr>
            <a:xfrm>
              <a:off x="3124200" y="3027402"/>
              <a:ext cx="3395610" cy="553998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3000" dirty="0" smtClean="0"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</a:rPr>
                <a:t>Start Selenium Node</a:t>
              </a:r>
              <a:endParaRPr lang="en-US" sz="3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grpSp>
          <p:nvGrpSpPr>
            <p:cNvPr id="7" name="Group 27"/>
            <p:cNvGrpSpPr/>
            <p:nvPr/>
          </p:nvGrpSpPr>
          <p:grpSpPr>
            <a:xfrm>
              <a:off x="2819400" y="2820194"/>
              <a:ext cx="3810000" cy="913606"/>
              <a:chOff x="2819400" y="2820194"/>
              <a:chExt cx="3810000" cy="913606"/>
            </a:xfrm>
          </p:grpSpPr>
          <p:cxnSp>
            <p:nvCxnSpPr>
              <p:cNvPr id="8" name="Straight Connector 7"/>
              <p:cNvCxnSpPr/>
              <p:nvPr/>
            </p:nvCxnSpPr>
            <p:spPr>
              <a:xfrm rot="5400000">
                <a:off x="2515394" y="3276600"/>
                <a:ext cx="913606" cy="794"/>
              </a:xfrm>
              <a:prstGeom prst="line">
                <a:avLst/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5400000">
                <a:off x="6020594" y="3276600"/>
                <a:ext cx="913606" cy="794"/>
              </a:xfrm>
              <a:prstGeom prst="line">
                <a:avLst/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819400" y="2971800"/>
                <a:ext cx="3810000" cy="1588"/>
              </a:xfrm>
              <a:prstGeom prst="line">
                <a:avLst/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2819400" y="3581400"/>
                <a:ext cx="3810000" cy="1588"/>
              </a:xfrm>
              <a:prstGeom prst="line">
                <a:avLst/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838200" y="2438400"/>
            <a:ext cx="6934200" cy="1981200"/>
            <a:chOff x="609600" y="2590800"/>
            <a:chExt cx="6934200" cy="1981200"/>
          </a:xfrm>
        </p:grpSpPr>
        <p:grpSp>
          <p:nvGrpSpPr>
            <p:cNvPr id="19" name="Group 18"/>
            <p:cNvGrpSpPr/>
            <p:nvPr/>
          </p:nvGrpSpPr>
          <p:grpSpPr>
            <a:xfrm>
              <a:off x="1752600" y="3886200"/>
              <a:ext cx="5791200" cy="685800"/>
              <a:chOff x="1828800" y="3886200"/>
              <a:chExt cx="5791200" cy="6858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048000" y="3886200"/>
                <a:ext cx="4572000" cy="646331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r>
                  <a:rPr lang="en-US" b="1" dirty="0" smtClean="0"/>
                  <a:t>docker run -d –link selenium-hub:hub selenium/node-firefox</a:t>
                </a:r>
                <a:endParaRPr lang="en-US" b="1" dirty="0"/>
              </a:p>
            </p:txBody>
          </p:sp>
          <p:pic>
            <p:nvPicPr>
              <p:cNvPr id="2051" name="Picture 3" descr="D:\vaishali\testing\Firefox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828800" y="3886200"/>
                <a:ext cx="685800" cy="685800"/>
              </a:xfrm>
              <a:prstGeom prst="rect">
                <a:avLst/>
              </a:prstGeom>
              <a:noFill/>
            </p:spPr>
          </p:pic>
          <p:sp>
            <p:nvSpPr>
              <p:cNvPr id="16" name="Left-Right Arrow Callout 15"/>
              <p:cNvSpPr/>
              <p:nvPr/>
            </p:nvSpPr>
            <p:spPr>
              <a:xfrm>
                <a:off x="2590800" y="3962400"/>
                <a:ext cx="457200" cy="533400"/>
              </a:xfrm>
              <a:prstGeom prst="leftRightArrowCallout">
                <a:avLst>
                  <a:gd name="adj1" fmla="val 50000"/>
                  <a:gd name="adj2" fmla="val 6538"/>
                  <a:gd name="adj3" fmla="val 37308"/>
                  <a:gd name="adj4" fmla="val 13076"/>
                </a:avLst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609600" y="2590800"/>
              <a:ext cx="5943600" cy="1066800"/>
              <a:chOff x="1600200" y="2590800"/>
              <a:chExt cx="5943600" cy="10668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2971800" y="2858869"/>
                <a:ext cx="4572000" cy="646331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r>
                  <a:rPr lang="en-US" b="1" dirty="0" smtClean="0"/>
                  <a:t>docker run -d –link selenium-hub:hub selenium/node-chrome</a:t>
                </a:r>
                <a:endParaRPr lang="en-US" b="1" dirty="0"/>
              </a:p>
            </p:txBody>
          </p:sp>
          <p:pic>
            <p:nvPicPr>
              <p:cNvPr id="2050" name="Picture 2" descr="D:\vaishali\testing\chrome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600200" y="2590800"/>
                <a:ext cx="1066800" cy="1066800"/>
              </a:xfrm>
              <a:prstGeom prst="rect">
                <a:avLst/>
              </a:prstGeom>
              <a:noFill/>
            </p:spPr>
          </p:pic>
          <p:sp>
            <p:nvSpPr>
              <p:cNvPr id="17" name="Left-Right Arrow Callout 16"/>
              <p:cNvSpPr/>
              <p:nvPr/>
            </p:nvSpPr>
            <p:spPr>
              <a:xfrm>
                <a:off x="2590800" y="2895600"/>
                <a:ext cx="457200" cy="533400"/>
              </a:xfrm>
              <a:prstGeom prst="leftRightArrowCallout">
                <a:avLst>
                  <a:gd name="adj1" fmla="val 50000"/>
                  <a:gd name="adj2" fmla="val 6538"/>
                  <a:gd name="adj3" fmla="val 37308"/>
                  <a:gd name="adj4" fmla="val 13076"/>
                </a:avLst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6" name="Content Placeholder 2"/>
          <p:cNvSpPr txBox="1">
            <a:spLocks/>
          </p:cNvSpPr>
          <p:nvPr/>
        </p:nvSpPr>
        <p:spPr>
          <a:xfrm>
            <a:off x="609600" y="4495800"/>
            <a:ext cx="7696200" cy="1066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 smtClean="0"/>
              <a:t>After that run the Chrome debug node and Firefox debug node by following commands: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vaishali\263-2635152_free-png-borders-and-frames-clipar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200"/>
            <a:ext cx="9144000" cy="685800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971800"/>
            <a:ext cx="8001000" cy="19812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Now, we have to find the port numbers on which node – Chrome and Firefox is running. We can simply find out by firing below command in the Quickstart terminal.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3581400" y="4038600"/>
            <a:ext cx="133299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 smtClean="0"/>
              <a:t>docker ps -a</a:t>
            </a:r>
            <a:endParaRPr lang="en-US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4800600"/>
            <a:ext cx="80010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 smtClean="0"/>
              <a:t>Soon, we know the port numbers of chrome and firefox debug nodes that are running so we can start both the browsers working VNC viewer.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38200" y="609600"/>
            <a:ext cx="6934200" cy="1981200"/>
            <a:chOff x="609600" y="2590800"/>
            <a:chExt cx="6934200" cy="1981200"/>
          </a:xfrm>
        </p:grpSpPr>
        <p:grpSp>
          <p:nvGrpSpPr>
            <p:cNvPr id="8" name="Group 18"/>
            <p:cNvGrpSpPr/>
            <p:nvPr/>
          </p:nvGrpSpPr>
          <p:grpSpPr>
            <a:xfrm>
              <a:off x="1752600" y="3886200"/>
              <a:ext cx="5791200" cy="685800"/>
              <a:chOff x="1828800" y="3886200"/>
              <a:chExt cx="5791200" cy="6858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048000" y="3886200"/>
                <a:ext cx="4572000" cy="646331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r>
                  <a:rPr lang="en-US" b="1" dirty="0" smtClean="0"/>
                  <a:t>docker run -d –P –link selenium-</a:t>
                </a:r>
                <a:r>
                  <a:rPr lang="en-US" b="1" dirty="0" err="1" smtClean="0"/>
                  <a:t>hub:hub</a:t>
                </a:r>
                <a:r>
                  <a:rPr lang="en-US" b="1" dirty="0" smtClean="0"/>
                  <a:t> selenium/node-</a:t>
                </a:r>
                <a:r>
                  <a:rPr lang="en-US" b="1" dirty="0" err="1" smtClean="0"/>
                  <a:t>firefox</a:t>
                </a:r>
                <a:r>
                  <a:rPr lang="en-US" b="1" dirty="0" smtClean="0"/>
                  <a:t>-debug</a:t>
                </a:r>
                <a:endParaRPr lang="en-US" b="1" dirty="0"/>
              </a:p>
            </p:txBody>
          </p:sp>
          <p:pic>
            <p:nvPicPr>
              <p:cNvPr id="14" name="Picture 3" descr="D:\vaishali\testing\Firefox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828800" y="3886200"/>
                <a:ext cx="685800" cy="685800"/>
              </a:xfrm>
              <a:prstGeom prst="rect">
                <a:avLst/>
              </a:prstGeom>
              <a:noFill/>
            </p:spPr>
          </p:pic>
          <p:sp>
            <p:nvSpPr>
              <p:cNvPr id="15" name="Left-Right Arrow Callout 14"/>
              <p:cNvSpPr/>
              <p:nvPr/>
            </p:nvSpPr>
            <p:spPr>
              <a:xfrm>
                <a:off x="2590800" y="3962400"/>
                <a:ext cx="457200" cy="533400"/>
              </a:xfrm>
              <a:prstGeom prst="leftRightArrowCallout">
                <a:avLst>
                  <a:gd name="adj1" fmla="val 50000"/>
                  <a:gd name="adj2" fmla="val 6538"/>
                  <a:gd name="adj3" fmla="val 37308"/>
                  <a:gd name="adj4" fmla="val 13076"/>
                </a:avLst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" name="Group 17"/>
            <p:cNvGrpSpPr/>
            <p:nvPr/>
          </p:nvGrpSpPr>
          <p:grpSpPr>
            <a:xfrm>
              <a:off x="609600" y="2590800"/>
              <a:ext cx="5943600" cy="1066800"/>
              <a:chOff x="1600200" y="2590800"/>
              <a:chExt cx="5943600" cy="10668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1800" y="2858869"/>
                <a:ext cx="4572000" cy="646331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r>
                  <a:rPr lang="en-US" b="1" dirty="0" smtClean="0"/>
                  <a:t>docker run -d –P –link selenium-</a:t>
                </a:r>
                <a:r>
                  <a:rPr lang="en-US" b="1" dirty="0" err="1" smtClean="0"/>
                  <a:t>hub:hub</a:t>
                </a:r>
                <a:r>
                  <a:rPr lang="en-US" b="1" dirty="0" smtClean="0"/>
                  <a:t> selenium/node-chrome-debug</a:t>
                </a:r>
                <a:endParaRPr lang="en-US" b="1" dirty="0"/>
              </a:p>
            </p:txBody>
          </p:sp>
          <p:pic>
            <p:nvPicPr>
              <p:cNvPr id="11" name="Picture 2" descr="D:\vaishali\testing\chrome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600200" y="2590800"/>
                <a:ext cx="1066800" cy="1066800"/>
              </a:xfrm>
              <a:prstGeom prst="rect">
                <a:avLst/>
              </a:prstGeom>
              <a:noFill/>
            </p:spPr>
          </p:pic>
          <p:sp>
            <p:nvSpPr>
              <p:cNvPr id="12" name="Left-Right Arrow Callout 11"/>
              <p:cNvSpPr/>
              <p:nvPr/>
            </p:nvSpPr>
            <p:spPr>
              <a:xfrm>
                <a:off x="2590800" y="2895600"/>
                <a:ext cx="457200" cy="533400"/>
              </a:xfrm>
              <a:prstGeom prst="leftRightArrowCallout">
                <a:avLst>
                  <a:gd name="adj1" fmla="val 50000"/>
                  <a:gd name="adj2" fmla="val 6538"/>
                  <a:gd name="adj3" fmla="val 37308"/>
                  <a:gd name="adj4" fmla="val 13076"/>
                </a:avLst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743</Words>
  <Application>Microsoft Office PowerPoint</Application>
  <PresentationFormat>On-screen Show (4:3)</PresentationFormat>
  <Paragraphs>74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How to Integrate Selenium Grid with Docker?</vt:lpstr>
      <vt:lpstr>Introduction Selenium Grid with Docker</vt:lpstr>
      <vt:lpstr>Prerequisites for Docker Setup in your machine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Aegis-A</dc:creator>
  <cp:lastModifiedBy>Aegis-A</cp:lastModifiedBy>
  <cp:revision>88</cp:revision>
  <dcterms:created xsi:type="dcterms:W3CDTF">2019-06-07T10:02:46Z</dcterms:created>
  <dcterms:modified xsi:type="dcterms:W3CDTF">2019-06-10T10:18:19Z</dcterms:modified>
</cp:coreProperties>
</file>