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0" r:id="rId4"/>
    <p:sldId id="283" r:id="rId5"/>
    <p:sldId id="271" r:id="rId6"/>
    <p:sldId id="284" r:id="rId7"/>
    <p:sldId id="282" r:id="rId8"/>
    <p:sldId id="28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138" y="8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11/11/2022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11/11/2022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1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11/11/2022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514" y="2734816"/>
            <a:ext cx="9143998" cy="998984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Desafio</a:t>
            </a:r>
            <a:r>
              <a:rPr lang="en-US" sz="4000" dirty="0"/>
              <a:t> 2: </a:t>
            </a:r>
            <a:r>
              <a:rPr lang="en-US" sz="4000" dirty="0" err="1"/>
              <a:t>Explorando</a:t>
            </a:r>
            <a:r>
              <a:rPr lang="en-US" sz="4000" dirty="0"/>
              <a:t> Dados </a:t>
            </a:r>
            <a:r>
              <a:rPr lang="en-US" sz="4000" dirty="0" err="1"/>
              <a:t>Demográficos</a:t>
            </a:r>
            <a:r>
              <a:rPr lang="en-US" sz="4000" dirty="0"/>
              <a:t> com </a:t>
            </a:r>
            <a:r>
              <a:rPr lang="en-US" sz="4000" dirty="0" err="1"/>
              <a:t>Serviços</a:t>
            </a:r>
            <a:r>
              <a:rPr lang="en-US" sz="4000" dirty="0"/>
              <a:t> de Big Data </a:t>
            </a:r>
            <a:r>
              <a:rPr lang="en-US" sz="4000" dirty="0" err="1"/>
              <a:t>na</a:t>
            </a:r>
            <a:r>
              <a:rPr lang="en-US" sz="4000" dirty="0"/>
              <a:t> AWS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61" y="476672"/>
            <a:ext cx="9143538" cy="694267"/>
          </a:xfrm>
        </p:spPr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2  - </a:t>
            </a:r>
            <a:r>
              <a:rPr lang="en-US" dirty="0" err="1"/>
              <a:t>Explorando</a:t>
            </a:r>
            <a:r>
              <a:rPr lang="en-US" dirty="0"/>
              <a:t> Dados </a:t>
            </a:r>
            <a:r>
              <a:rPr lang="en-US" dirty="0" err="1"/>
              <a:t>Demográficos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61" y="1580267"/>
            <a:ext cx="9143538" cy="3697465"/>
          </a:xfrm>
        </p:spPr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bucket no Amazon S3.</a:t>
            </a:r>
          </a:p>
          <a:p>
            <a:r>
              <a:rPr lang="en-US" dirty="0" err="1"/>
              <a:t>Criar</a:t>
            </a:r>
            <a:r>
              <a:rPr lang="en-US" dirty="0"/>
              <a:t> Glue Crawler.</a:t>
            </a:r>
          </a:p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no Amazon Athena.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2153"/>
          </a:xfrm>
        </p:spPr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bucket no Amazon S3.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643" y="1184949"/>
            <a:ext cx="9143538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Evidência</a:t>
            </a:r>
            <a:r>
              <a:rPr lang="en-US" sz="16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15863-D9BD-BE1B-34BE-C17486E51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43" y="1916832"/>
            <a:ext cx="8986355" cy="411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2153"/>
          </a:xfrm>
        </p:spPr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bucket no Amazon S3.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643" y="1184949"/>
            <a:ext cx="9143538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Evidência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1883A-A5F1-8873-5FDA-A7E7DA83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43" y="1844824"/>
            <a:ext cx="8758709" cy="41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83099"/>
            <a:ext cx="9143538" cy="695672"/>
          </a:xfrm>
        </p:spPr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Glue Crawler.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1067" y="1196752"/>
            <a:ext cx="9143538" cy="1523999"/>
          </a:xfrm>
        </p:spPr>
        <p:txBody>
          <a:bodyPr>
            <a:normAutofit/>
          </a:bodyPr>
          <a:lstStyle/>
          <a:p>
            <a:r>
              <a:rPr lang="en-US" sz="1700" dirty="0" err="1"/>
              <a:t>Evidência</a:t>
            </a:r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8EE8D-483B-5E7F-DD8E-330DF627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67" y="1844824"/>
            <a:ext cx="9406781" cy="39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83099"/>
            <a:ext cx="9143538" cy="695672"/>
          </a:xfrm>
        </p:spPr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Glue Crawler.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1067" y="1196752"/>
            <a:ext cx="9143538" cy="1523999"/>
          </a:xfrm>
        </p:spPr>
        <p:txBody>
          <a:bodyPr>
            <a:normAutofit/>
          </a:bodyPr>
          <a:lstStyle/>
          <a:p>
            <a:r>
              <a:rPr lang="en-US" sz="1700" dirty="0" err="1"/>
              <a:t>Evidência</a:t>
            </a:r>
            <a:endParaRPr lang="en-US" sz="1700" dirty="0"/>
          </a:p>
          <a:p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43B09-0617-77ED-8A4A-D68991789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67" y="1951985"/>
            <a:ext cx="9577064" cy="3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83099"/>
            <a:ext cx="9143538" cy="695672"/>
          </a:xfrm>
        </p:spPr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no Amazon Athena.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1067" y="1196752"/>
            <a:ext cx="9143538" cy="1523999"/>
          </a:xfrm>
        </p:spPr>
        <p:txBody>
          <a:bodyPr>
            <a:normAutofit/>
          </a:bodyPr>
          <a:lstStyle/>
          <a:p>
            <a:r>
              <a:rPr lang="en-US" sz="1700" dirty="0" err="1"/>
              <a:t>Evidência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2A6E0-5699-06EF-BE32-9D120B13B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67" y="1700808"/>
            <a:ext cx="8640960" cy="43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83099"/>
            <a:ext cx="9143538" cy="695672"/>
          </a:xfrm>
        </p:spPr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no Amazon Athena.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1067" y="1196752"/>
            <a:ext cx="9143538" cy="1523999"/>
          </a:xfrm>
        </p:spPr>
        <p:txBody>
          <a:bodyPr>
            <a:normAutofit/>
          </a:bodyPr>
          <a:lstStyle/>
          <a:p>
            <a:r>
              <a:rPr lang="en-US" sz="1700" dirty="0" err="1"/>
              <a:t>Evidência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AC5C6-57CB-E23B-F371-ED1C6E449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67" y="1772816"/>
            <a:ext cx="8902725" cy="43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9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239</TotalTime>
  <Words>84</Words>
  <Application>Microsoft Office PowerPoint</Application>
  <PresentationFormat>Custom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Project planning overview presentation</vt:lpstr>
      <vt:lpstr>Desafio 2: Explorando Dados Demográficos com Serviços de Big Data na AWS</vt:lpstr>
      <vt:lpstr>Desafio 2  - Explorando Dados Demográficos na AWS</vt:lpstr>
      <vt:lpstr>Criar bucket no Amazon S3.</vt:lpstr>
      <vt:lpstr>Criar bucket no Amazon S3.</vt:lpstr>
      <vt:lpstr>Criar Glue Crawler.</vt:lpstr>
      <vt:lpstr>Criar Glue Crawler.</vt:lpstr>
      <vt:lpstr>Criar aplicação no Amazon Athena.</vt:lpstr>
      <vt:lpstr>Criar aplicação no Amazon Athena.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frmoriya</dc:creator>
  <cp:lastModifiedBy>frmoriya</cp:lastModifiedBy>
  <cp:revision>6</cp:revision>
  <dcterms:created xsi:type="dcterms:W3CDTF">2022-11-11T15:23:18Z</dcterms:created>
  <dcterms:modified xsi:type="dcterms:W3CDTF">2022-11-11T22:26:31Z</dcterms:modified>
</cp:coreProperties>
</file>