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6"/>
  </p:notesMasterIdLst>
  <p:handoutMasterIdLst>
    <p:handoutMasterId r:id="rId17"/>
  </p:handoutMasterIdLst>
  <p:sldIdLst>
    <p:sldId id="268" r:id="rId2"/>
    <p:sldId id="269" r:id="rId3"/>
    <p:sldId id="270" r:id="rId4"/>
    <p:sldId id="271" r:id="rId5"/>
    <p:sldId id="282" r:id="rId6"/>
    <p:sldId id="272" r:id="rId7"/>
    <p:sldId id="279" r:id="rId8"/>
    <p:sldId id="281" r:id="rId9"/>
    <p:sldId id="280" r:id="rId10"/>
    <p:sldId id="283" r:id="rId11"/>
    <p:sldId id="288" r:id="rId12"/>
    <p:sldId id="291" r:id="rId13"/>
    <p:sldId id="289" r:id="rId14"/>
    <p:sldId id="290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>
      <p:cViewPr varScale="1">
        <p:scale>
          <a:sx n="85" d="100"/>
          <a:sy n="85" d="100"/>
        </p:scale>
        <p:origin x="138" y="84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11/11/2022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11/11/2022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9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11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46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46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60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76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315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54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8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11/11/2022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11/11/2022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pt_br/amazondynamodb/latest/developerguide/getting-started-step-1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4514" y="2734816"/>
            <a:ext cx="9143998" cy="998984"/>
          </a:xfrm>
        </p:spPr>
        <p:txBody>
          <a:bodyPr>
            <a:normAutofit/>
          </a:bodyPr>
          <a:lstStyle/>
          <a:p>
            <a:r>
              <a:rPr lang="en-US" sz="4000" dirty="0" err="1"/>
              <a:t>Desafio</a:t>
            </a:r>
            <a:r>
              <a:rPr lang="en-US" sz="4000" dirty="0"/>
              <a:t> 1: Boas </a:t>
            </a:r>
            <a:r>
              <a:rPr lang="en-US" sz="4000" dirty="0" err="1"/>
              <a:t>Práticas</a:t>
            </a:r>
            <a:r>
              <a:rPr lang="en-US" sz="4000" dirty="0"/>
              <a:t> com DynamoDB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135E9AE-16AA-52FD-DB6D-9CC1BAF5C7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643" y="404664"/>
            <a:ext cx="9143538" cy="623664"/>
          </a:xfrm>
        </p:spPr>
        <p:txBody>
          <a:bodyPr/>
          <a:lstStyle/>
          <a:p>
            <a:r>
              <a:rPr lang="en-US" dirty="0" err="1"/>
              <a:t>Pesquisas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com AWS </a:t>
            </a:r>
            <a:r>
              <a:rPr lang="en-US" dirty="0" err="1"/>
              <a:t>Cli</a:t>
            </a: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D49B2E9A-91BB-454E-53A0-6D03E743E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643" y="1028328"/>
            <a:ext cx="9324297" cy="1008112"/>
          </a:xfrm>
        </p:spPr>
        <p:txBody>
          <a:bodyPr>
            <a:normAutofit/>
          </a:bodyPr>
          <a:lstStyle/>
          <a:p>
            <a:r>
              <a:rPr lang="en-US" sz="1600" dirty="0" err="1"/>
              <a:t>Pesquisa</a:t>
            </a:r>
            <a:r>
              <a:rPr lang="en-US" sz="1600" dirty="0"/>
              <a:t> item 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artista</a:t>
            </a:r>
            <a:r>
              <a:rPr lang="en-US" sz="1600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97F799-F208-01E9-E00C-3621CA8BC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643" y="1532384"/>
            <a:ext cx="7509276" cy="445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8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643" y="404664"/>
            <a:ext cx="9143538" cy="623664"/>
          </a:xfrm>
        </p:spPr>
        <p:txBody>
          <a:bodyPr/>
          <a:lstStyle/>
          <a:p>
            <a:r>
              <a:rPr lang="en-US" dirty="0" err="1"/>
              <a:t>Pesquisas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com AWS </a:t>
            </a:r>
            <a:r>
              <a:rPr lang="en-US" dirty="0" err="1"/>
              <a:t>Cli</a:t>
            </a: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D49B2E9A-91BB-454E-53A0-6D03E743E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643" y="1028328"/>
            <a:ext cx="9324297" cy="1008112"/>
          </a:xfrm>
        </p:spPr>
        <p:txBody>
          <a:bodyPr>
            <a:normAutofit/>
          </a:bodyPr>
          <a:lstStyle/>
          <a:p>
            <a:r>
              <a:rPr lang="en-US" sz="1600" dirty="0" err="1"/>
              <a:t>Pesquisa</a:t>
            </a:r>
            <a:r>
              <a:rPr lang="en-US" sz="1600" dirty="0"/>
              <a:t> item 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artista</a:t>
            </a:r>
            <a:r>
              <a:rPr lang="en-US" sz="1600" dirty="0"/>
              <a:t> e </a:t>
            </a:r>
            <a:r>
              <a:rPr lang="en-US" sz="1600" dirty="0" err="1"/>
              <a:t>título</a:t>
            </a:r>
            <a:r>
              <a:rPr lang="en-US" sz="1600" dirty="0"/>
              <a:t> da </a:t>
            </a:r>
            <a:r>
              <a:rPr lang="en-US" sz="1600" dirty="0" err="1"/>
              <a:t>música</a:t>
            </a:r>
            <a:r>
              <a:rPr lang="en-US" sz="1600" dirty="0"/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DF8B28-D17A-BC62-E577-4AC40DA69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1528961"/>
            <a:ext cx="7298016" cy="43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643" y="404664"/>
            <a:ext cx="9143538" cy="623664"/>
          </a:xfrm>
        </p:spPr>
        <p:txBody>
          <a:bodyPr/>
          <a:lstStyle/>
          <a:p>
            <a:r>
              <a:rPr lang="en-US" dirty="0" err="1"/>
              <a:t>Pesquisas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com AWS </a:t>
            </a:r>
            <a:r>
              <a:rPr lang="en-US" dirty="0" err="1"/>
              <a:t>Cli</a:t>
            </a: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D49B2E9A-91BB-454E-53A0-6D03E743E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643" y="1028328"/>
            <a:ext cx="9324297" cy="1008112"/>
          </a:xfrm>
        </p:spPr>
        <p:txBody>
          <a:bodyPr>
            <a:normAutofit/>
          </a:bodyPr>
          <a:lstStyle/>
          <a:p>
            <a:r>
              <a:rPr lang="en-US" sz="1600" dirty="0" err="1"/>
              <a:t>Pesquisa</a:t>
            </a:r>
            <a:r>
              <a:rPr lang="en-US" sz="1600" dirty="0"/>
              <a:t> </a:t>
            </a:r>
            <a:r>
              <a:rPr lang="en-US" sz="1600" dirty="0" err="1"/>
              <a:t>pelo</a:t>
            </a:r>
            <a:r>
              <a:rPr lang="en-US" sz="1600" dirty="0"/>
              <a:t> index </a:t>
            </a:r>
            <a:r>
              <a:rPr lang="en-US" sz="1600" dirty="0" err="1"/>
              <a:t>secundário</a:t>
            </a:r>
            <a:r>
              <a:rPr lang="en-US" sz="1600" dirty="0"/>
              <a:t> </a:t>
            </a:r>
            <a:r>
              <a:rPr lang="en-US" sz="1600" dirty="0" err="1"/>
              <a:t>baseado</a:t>
            </a:r>
            <a:r>
              <a:rPr lang="en-US" sz="1600" dirty="0"/>
              <a:t> no </a:t>
            </a:r>
            <a:r>
              <a:rPr lang="en-US" sz="1600" dirty="0" err="1"/>
              <a:t>título</a:t>
            </a:r>
            <a:r>
              <a:rPr lang="en-US" sz="1600" dirty="0"/>
              <a:t> do album: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6F72C-FF0A-A91B-E53C-7E4EB0F31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456" y="1579126"/>
            <a:ext cx="7245060" cy="425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9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643" y="404664"/>
            <a:ext cx="9143538" cy="623664"/>
          </a:xfrm>
        </p:spPr>
        <p:txBody>
          <a:bodyPr/>
          <a:lstStyle/>
          <a:p>
            <a:r>
              <a:rPr lang="en-US" dirty="0" err="1"/>
              <a:t>Pesquisas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com AWS </a:t>
            </a:r>
            <a:r>
              <a:rPr lang="en-US" dirty="0" err="1"/>
              <a:t>Cli</a:t>
            </a: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D49B2E9A-91BB-454E-53A0-6D03E743E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643" y="1028328"/>
            <a:ext cx="9324297" cy="1008112"/>
          </a:xfrm>
        </p:spPr>
        <p:txBody>
          <a:bodyPr>
            <a:normAutofit/>
          </a:bodyPr>
          <a:lstStyle/>
          <a:p>
            <a:r>
              <a:rPr lang="en-US" sz="1600" dirty="0" err="1"/>
              <a:t>Pesquisa</a:t>
            </a:r>
            <a:r>
              <a:rPr lang="en-US" sz="1600" dirty="0"/>
              <a:t> </a:t>
            </a:r>
            <a:r>
              <a:rPr lang="en-US" sz="1600" dirty="0" err="1"/>
              <a:t>pelo</a:t>
            </a:r>
            <a:r>
              <a:rPr lang="en-US" sz="1600" dirty="0"/>
              <a:t> index </a:t>
            </a:r>
            <a:r>
              <a:rPr lang="en-US" sz="1600" dirty="0" err="1"/>
              <a:t>secundário</a:t>
            </a:r>
            <a:r>
              <a:rPr lang="en-US" sz="1600" dirty="0"/>
              <a:t> </a:t>
            </a:r>
            <a:r>
              <a:rPr lang="en-US" sz="1600" dirty="0" err="1"/>
              <a:t>baseado</a:t>
            </a:r>
            <a:r>
              <a:rPr lang="en-US" sz="1600" dirty="0"/>
              <a:t> no </a:t>
            </a:r>
            <a:r>
              <a:rPr lang="en-US" sz="1600" dirty="0" err="1"/>
              <a:t>nome</a:t>
            </a:r>
            <a:r>
              <a:rPr lang="en-US" sz="1600" dirty="0"/>
              <a:t> do </a:t>
            </a:r>
            <a:r>
              <a:rPr lang="en-US" sz="1600" dirty="0" err="1"/>
              <a:t>artista</a:t>
            </a:r>
            <a:r>
              <a:rPr lang="en-US" sz="1600" dirty="0"/>
              <a:t> e no </a:t>
            </a:r>
            <a:r>
              <a:rPr lang="en-US" sz="1600" dirty="0" err="1"/>
              <a:t>títlo</a:t>
            </a:r>
            <a:r>
              <a:rPr lang="en-US" sz="1600" dirty="0"/>
              <a:t> do album: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EBBDFE-20FF-C599-37EA-5D926BA1F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1532384"/>
            <a:ext cx="7665340" cy="457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2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643" y="404664"/>
            <a:ext cx="9143538" cy="623664"/>
          </a:xfrm>
        </p:spPr>
        <p:txBody>
          <a:bodyPr/>
          <a:lstStyle/>
          <a:p>
            <a:r>
              <a:rPr lang="en-US" dirty="0" err="1"/>
              <a:t>Pesquisas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com AWS </a:t>
            </a:r>
            <a:r>
              <a:rPr lang="en-US" dirty="0" err="1"/>
              <a:t>Cli</a:t>
            </a: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D49B2E9A-91BB-454E-53A0-6D03E743E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643" y="1028328"/>
            <a:ext cx="9324297" cy="1008112"/>
          </a:xfrm>
        </p:spPr>
        <p:txBody>
          <a:bodyPr>
            <a:normAutofit/>
          </a:bodyPr>
          <a:lstStyle/>
          <a:p>
            <a:r>
              <a:rPr lang="en-US" sz="1600" dirty="0" err="1"/>
              <a:t>Pesquisa</a:t>
            </a:r>
            <a:r>
              <a:rPr lang="en-US" sz="1600" dirty="0"/>
              <a:t> </a:t>
            </a:r>
            <a:r>
              <a:rPr lang="en-US" sz="1600" dirty="0" err="1"/>
              <a:t>pelo</a:t>
            </a:r>
            <a:r>
              <a:rPr lang="en-US" sz="1600" dirty="0"/>
              <a:t> index </a:t>
            </a:r>
            <a:r>
              <a:rPr lang="en-US" sz="1600" dirty="0" err="1"/>
              <a:t>secundário</a:t>
            </a:r>
            <a:r>
              <a:rPr lang="en-US" sz="1600" dirty="0"/>
              <a:t> </a:t>
            </a:r>
            <a:r>
              <a:rPr lang="en-US" sz="1600" dirty="0" err="1"/>
              <a:t>baseado</a:t>
            </a:r>
            <a:r>
              <a:rPr lang="en-US" sz="1600" dirty="0"/>
              <a:t> no </a:t>
            </a:r>
            <a:r>
              <a:rPr lang="en-US" sz="1600" dirty="0" err="1"/>
              <a:t>título</a:t>
            </a:r>
            <a:r>
              <a:rPr lang="en-US" sz="1600" dirty="0"/>
              <a:t> da </a:t>
            </a:r>
            <a:r>
              <a:rPr lang="en-US" sz="1600" dirty="0" err="1"/>
              <a:t>música</a:t>
            </a:r>
            <a:r>
              <a:rPr lang="en-US" sz="1600" dirty="0"/>
              <a:t> e no </a:t>
            </a:r>
            <a:r>
              <a:rPr lang="en-US" sz="1600" dirty="0" err="1"/>
              <a:t>ano</a:t>
            </a:r>
            <a:r>
              <a:rPr lang="en-US" sz="1600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25DB0-8655-22CD-C342-481B62F3A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643" y="1686319"/>
            <a:ext cx="7404232" cy="437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7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461" y="476672"/>
            <a:ext cx="9143538" cy="694267"/>
          </a:xfrm>
        </p:spPr>
        <p:txBody>
          <a:bodyPr/>
          <a:lstStyle/>
          <a:p>
            <a:r>
              <a:rPr lang="en-US" dirty="0" err="1"/>
              <a:t>Desafio</a:t>
            </a:r>
            <a:r>
              <a:rPr lang="en-US" dirty="0"/>
              <a:t> 1 -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461" y="1580267"/>
            <a:ext cx="9143538" cy="3697465"/>
          </a:xfrm>
        </p:spPr>
        <p:txBody>
          <a:bodyPr/>
          <a:lstStyle/>
          <a:p>
            <a:r>
              <a:rPr lang="en-US" dirty="0" err="1"/>
              <a:t>Instalando</a:t>
            </a:r>
            <a:r>
              <a:rPr lang="en-US" dirty="0"/>
              <a:t> e </a:t>
            </a:r>
            <a:r>
              <a:rPr lang="en-US" dirty="0" err="1"/>
              <a:t>configurando</a:t>
            </a:r>
            <a:r>
              <a:rPr lang="en-US" dirty="0"/>
              <a:t> AWS CLI.</a:t>
            </a:r>
          </a:p>
          <a:p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no DynamoDB.</a:t>
            </a:r>
          </a:p>
          <a:p>
            <a:r>
              <a:rPr lang="en-US" dirty="0" err="1"/>
              <a:t>Inserindo</a:t>
            </a:r>
            <a:r>
              <a:rPr lang="en-US" dirty="0"/>
              <a:t> dados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.</a:t>
            </a:r>
          </a:p>
          <a:p>
            <a:r>
              <a:rPr lang="en-US" dirty="0" err="1"/>
              <a:t>Criando</a:t>
            </a:r>
            <a:r>
              <a:rPr lang="en-US" dirty="0"/>
              <a:t> indices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.</a:t>
            </a:r>
          </a:p>
          <a:p>
            <a:r>
              <a:rPr lang="en-US" dirty="0" err="1"/>
              <a:t>Pesquisas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com AWS </a:t>
            </a:r>
            <a:r>
              <a:rPr lang="en-US" dirty="0" err="1"/>
              <a:t>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643" y="404664"/>
            <a:ext cx="9143538" cy="622153"/>
          </a:xfrm>
        </p:spPr>
        <p:txBody>
          <a:bodyPr/>
          <a:lstStyle/>
          <a:p>
            <a:r>
              <a:rPr lang="en-US" dirty="0" err="1"/>
              <a:t>Instalando</a:t>
            </a:r>
            <a:r>
              <a:rPr lang="en-US" dirty="0"/>
              <a:t> e </a:t>
            </a:r>
            <a:r>
              <a:rPr lang="en-US" dirty="0" err="1"/>
              <a:t>configurando</a:t>
            </a:r>
            <a:r>
              <a:rPr lang="en-US" dirty="0"/>
              <a:t> AWS CLI.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643" y="1184949"/>
            <a:ext cx="9143538" cy="1008112"/>
          </a:xfrm>
        </p:spPr>
        <p:txBody>
          <a:bodyPr>
            <a:normAutofit/>
          </a:bodyPr>
          <a:lstStyle/>
          <a:p>
            <a:r>
              <a:rPr lang="en-US" sz="1600" dirty="0" err="1"/>
              <a:t>Executando</a:t>
            </a:r>
            <a:r>
              <a:rPr lang="en-US" sz="1600" dirty="0"/>
              <a:t> o </a:t>
            </a:r>
            <a:r>
              <a:rPr lang="en-US" sz="1600" dirty="0" err="1"/>
              <a:t>procedimento</a:t>
            </a:r>
            <a:r>
              <a:rPr lang="en-US" sz="1600" dirty="0"/>
              <a:t> </a:t>
            </a:r>
            <a:r>
              <a:rPr lang="en-US" sz="1600" dirty="0" err="1"/>
              <a:t>informado</a:t>
            </a:r>
            <a:r>
              <a:rPr lang="en-US" sz="1600" dirty="0"/>
              <a:t> no site:</a:t>
            </a:r>
          </a:p>
          <a:p>
            <a:r>
              <a:rPr lang="en-US" sz="1600" dirty="0"/>
              <a:t>https://docs.aws.amazon.com/cli/latest/userguide/getting-started-install.html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61D4C-CA13-E2A3-B6DA-92740AB7A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9" y="2351194"/>
            <a:ext cx="8902725" cy="354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383099"/>
            <a:ext cx="9143538" cy="695672"/>
          </a:xfrm>
        </p:spPr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no DynamoDB.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31067" y="1196752"/>
            <a:ext cx="9143538" cy="1523999"/>
          </a:xfrm>
        </p:spPr>
        <p:txBody>
          <a:bodyPr>
            <a:normAutofit/>
          </a:bodyPr>
          <a:lstStyle/>
          <a:p>
            <a:r>
              <a:rPr lang="en-US" sz="1700" dirty="0" err="1"/>
              <a:t>Procedimento</a:t>
            </a:r>
            <a:r>
              <a:rPr lang="en-US" sz="1700" dirty="0"/>
              <a:t> </a:t>
            </a:r>
            <a:r>
              <a:rPr lang="en-US" sz="1700" dirty="0" err="1"/>
              <a:t>executado</a:t>
            </a:r>
            <a:r>
              <a:rPr lang="en-US" sz="1700" dirty="0"/>
              <a:t> </a:t>
            </a:r>
            <a:r>
              <a:rPr lang="en-US" sz="1700" dirty="0" err="1"/>
              <a:t>conforme</a:t>
            </a:r>
            <a:r>
              <a:rPr lang="en-US" sz="1700" dirty="0"/>
              <a:t> as aulas e </a:t>
            </a:r>
            <a:r>
              <a:rPr lang="en-US" sz="1700" dirty="0" err="1"/>
              <a:t>informacoes</a:t>
            </a:r>
            <a:r>
              <a:rPr lang="en-US" sz="1700" dirty="0"/>
              <a:t> do site:</a:t>
            </a:r>
          </a:p>
          <a:p>
            <a:r>
              <a:rPr lang="en-US" sz="17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https://docs.aws.amazon.com/pt_br/amazondynamodb/latest/developerguide/getting-started-step-1.html</a:t>
            </a:r>
            <a:endParaRPr lang="en-US" sz="17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0974E8-6048-3405-B61A-5C3BF0D90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2" y="2267679"/>
            <a:ext cx="8326661" cy="373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383099"/>
            <a:ext cx="9143538" cy="695672"/>
          </a:xfrm>
        </p:spPr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no DynamoDB.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31067" y="1196752"/>
            <a:ext cx="9143538" cy="1523999"/>
          </a:xfrm>
        </p:spPr>
        <p:txBody>
          <a:bodyPr>
            <a:normAutofit/>
          </a:bodyPr>
          <a:lstStyle/>
          <a:p>
            <a:r>
              <a:rPr lang="en-US" sz="1700" dirty="0" err="1"/>
              <a:t>Evidência</a:t>
            </a:r>
            <a:r>
              <a:rPr lang="en-US" sz="1700" dirty="0"/>
              <a:t> de </a:t>
            </a:r>
            <a:r>
              <a:rPr lang="en-US" sz="1700" dirty="0" err="1"/>
              <a:t>criação</a:t>
            </a:r>
            <a:r>
              <a:rPr lang="en-US" sz="1700" dirty="0"/>
              <a:t> da </a:t>
            </a:r>
            <a:r>
              <a:rPr lang="en-US" sz="1700" dirty="0" err="1"/>
              <a:t>tabela</a:t>
            </a:r>
            <a:endParaRPr lang="en-US" sz="17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14493-F95F-C60B-87C7-EDDF5FDF0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067" y="2358807"/>
            <a:ext cx="9478789" cy="333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643" y="404664"/>
            <a:ext cx="9143538" cy="623664"/>
          </a:xfrm>
        </p:spPr>
        <p:txBody>
          <a:bodyPr/>
          <a:lstStyle/>
          <a:p>
            <a:r>
              <a:rPr lang="en-US" dirty="0" err="1"/>
              <a:t>Inserindo</a:t>
            </a:r>
            <a:r>
              <a:rPr lang="en-US" dirty="0"/>
              <a:t> dados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.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D49B2E9A-91BB-454E-53A0-6D03E743E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643" y="1028328"/>
            <a:ext cx="9324297" cy="1008112"/>
          </a:xfrm>
        </p:spPr>
        <p:txBody>
          <a:bodyPr>
            <a:normAutofit/>
          </a:bodyPr>
          <a:lstStyle/>
          <a:p>
            <a:r>
              <a:rPr lang="en-US" sz="1600" dirty="0" err="1"/>
              <a:t>Executando</a:t>
            </a:r>
            <a:r>
              <a:rPr lang="en-US" sz="1600" dirty="0"/>
              <a:t> o </a:t>
            </a:r>
            <a:r>
              <a:rPr lang="en-US" sz="1600" dirty="0" err="1"/>
              <a:t>procedimento</a:t>
            </a:r>
            <a:r>
              <a:rPr lang="en-US" sz="1600" dirty="0"/>
              <a:t> </a:t>
            </a:r>
            <a:r>
              <a:rPr lang="en-US" sz="1600" dirty="0" err="1"/>
              <a:t>informado</a:t>
            </a:r>
            <a:r>
              <a:rPr lang="en-US" sz="1600" dirty="0"/>
              <a:t> no site:</a:t>
            </a:r>
          </a:p>
          <a:p>
            <a:r>
              <a:rPr lang="en-US" sz="1600" dirty="0"/>
              <a:t>https://docs.aws.amazon.com/pt_br/amazondynamodb/latest/developerguide/getting-started-step-1.html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B2EFD4-8D33-5ABB-293F-85E4C730F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057" y="1988840"/>
            <a:ext cx="8758709" cy="416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643" y="404664"/>
            <a:ext cx="9143538" cy="623664"/>
          </a:xfrm>
        </p:spPr>
        <p:txBody>
          <a:bodyPr/>
          <a:lstStyle/>
          <a:p>
            <a:r>
              <a:rPr lang="en-US" dirty="0" err="1"/>
              <a:t>Inserindo</a:t>
            </a:r>
            <a:r>
              <a:rPr lang="en-US" dirty="0"/>
              <a:t> dados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C3A4F3-129C-3962-E842-B22273723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1988840"/>
            <a:ext cx="8326661" cy="399286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AF92CE-58AA-DAE3-5EEF-2D7DE8730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643" y="1028328"/>
            <a:ext cx="9324297" cy="1008112"/>
          </a:xfrm>
        </p:spPr>
        <p:txBody>
          <a:bodyPr>
            <a:normAutofit/>
          </a:bodyPr>
          <a:lstStyle/>
          <a:p>
            <a:r>
              <a:rPr lang="en-US" sz="1600" dirty="0" err="1"/>
              <a:t>Evidência</a:t>
            </a:r>
            <a:r>
              <a:rPr lang="en-US" sz="1600" dirty="0"/>
              <a:t> dos dados </a:t>
            </a:r>
            <a:r>
              <a:rPr lang="en-US" sz="1600" dirty="0" err="1"/>
              <a:t>armazenado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tabela</a:t>
            </a:r>
            <a:r>
              <a:rPr lang="en-US" sz="1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2770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643" y="404664"/>
            <a:ext cx="9143538" cy="623664"/>
          </a:xfrm>
        </p:spPr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indices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.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D49B2E9A-91BB-454E-53A0-6D03E743E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643" y="1028328"/>
            <a:ext cx="9324297" cy="1008112"/>
          </a:xfrm>
        </p:spPr>
        <p:txBody>
          <a:bodyPr>
            <a:normAutofit/>
          </a:bodyPr>
          <a:lstStyle/>
          <a:p>
            <a:r>
              <a:rPr lang="en-US" sz="1600" dirty="0"/>
              <a:t>https://docs.aws.amazon.com/pt_br/amazondynamodb/latest/developerguide/getting-started-step-6.html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B68C5A-519A-F7BC-766C-15826E377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183" y="1844824"/>
            <a:ext cx="9190757" cy="424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3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643" y="404664"/>
            <a:ext cx="9143538" cy="623664"/>
          </a:xfrm>
        </p:spPr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indices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AF92CE-58AA-DAE3-5EEF-2D7DE8730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643" y="1028328"/>
            <a:ext cx="9324297" cy="1008112"/>
          </a:xfrm>
        </p:spPr>
        <p:txBody>
          <a:bodyPr>
            <a:normAutofit/>
          </a:bodyPr>
          <a:lstStyle/>
          <a:p>
            <a:r>
              <a:rPr lang="en-US" sz="1600" dirty="0" err="1"/>
              <a:t>Evidência</a:t>
            </a:r>
            <a:r>
              <a:rPr lang="en-US" sz="1600" dirty="0"/>
              <a:t> do </a:t>
            </a:r>
            <a:r>
              <a:rPr lang="en-US" sz="1600" dirty="0" err="1"/>
              <a:t>índice</a:t>
            </a:r>
            <a:r>
              <a:rPr lang="en-US" sz="1600" dirty="0"/>
              <a:t> </a:t>
            </a:r>
            <a:r>
              <a:rPr lang="en-US" sz="1600" dirty="0" err="1"/>
              <a:t>criado</a:t>
            </a:r>
            <a:r>
              <a:rPr lang="en-US" sz="1600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C7912-4077-8447-CD45-424EFC2F1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767" y="1686814"/>
            <a:ext cx="8686701" cy="435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1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217</TotalTime>
  <Words>299</Words>
  <Application>Microsoft Office PowerPoint</Application>
  <PresentationFormat>Custom</PresentationFormat>
  <Paragraphs>48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Project planning overview presentation</vt:lpstr>
      <vt:lpstr>Desafio 1: Boas Práticas com DynamoDB</vt:lpstr>
      <vt:lpstr>Desafio 1 - AWS</vt:lpstr>
      <vt:lpstr>Instalando e configurando AWS CLI.</vt:lpstr>
      <vt:lpstr>Criando tabela no DynamoDB.</vt:lpstr>
      <vt:lpstr>Criando tabela no DynamoDB.</vt:lpstr>
      <vt:lpstr>Inserindo dados na tabela.</vt:lpstr>
      <vt:lpstr>Inserindo dados na tabela.</vt:lpstr>
      <vt:lpstr>Criando indices na tabela.</vt:lpstr>
      <vt:lpstr>Criando indices na tabela.</vt:lpstr>
      <vt:lpstr>Pesquisas na tabela com AWS Cli</vt:lpstr>
      <vt:lpstr>Pesquisas na tabela com AWS Cli</vt:lpstr>
      <vt:lpstr>Pesquisas na tabela com AWS Cli</vt:lpstr>
      <vt:lpstr>Pesquisas na tabela com AWS Cli</vt:lpstr>
      <vt:lpstr>Pesquisas na tabela com AWS Cli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frmoriya</dc:creator>
  <cp:lastModifiedBy>frmoriya</cp:lastModifiedBy>
  <cp:revision>3</cp:revision>
  <dcterms:created xsi:type="dcterms:W3CDTF">2022-11-11T15:23:18Z</dcterms:created>
  <dcterms:modified xsi:type="dcterms:W3CDTF">2022-11-11T19:00:42Z</dcterms:modified>
</cp:coreProperties>
</file>