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704" y="-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D25D-B382-4B94-96A1-5F979B46EB4B}" type="datetimeFigureOut">
              <a:rPr lang="nl-BE" smtClean="0"/>
              <a:t>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6D8A-4D0B-456C-8384-47F607BD389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57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D25D-B382-4B94-96A1-5F979B46EB4B}" type="datetimeFigureOut">
              <a:rPr lang="nl-BE" smtClean="0"/>
              <a:t>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6D8A-4D0B-456C-8384-47F607BD389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519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D25D-B382-4B94-96A1-5F979B46EB4B}" type="datetimeFigureOut">
              <a:rPr lang="nl-BE" smtClean="0"/>
              <a:t>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6D8A-4D0B-456C-8384-47F607BD389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46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D25D-B382-4B94-96A1-5F979B46EB4B}" type="datetimeFigureOut">
              <a:rPr lang="nl-BE" smtClean="0"/>
              <a:t>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6D8A-4D0B-456C-8384-47F607BD389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93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D25D-B382-4B94-96A1-5F979B46EB4B}" type="datetimeFigureOut">
              <a:rPr lang="nl-BE" smtClean="0"/>
              <a:t>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6D8A-4D0B-456C-8384-47F607BD389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332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D25D-B382-4B94-96A1-5F979B46EB4B}" type="datetimeFigureOut">
              <a:rPr lang="nl-BE" smtClean="0"/>
              <a:t>1/10/2016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6D8A-4D0B-456C-8384-47F607BD389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33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D25D-B382-4B94-96A1-5F979B46EB4B}" type="datetimeFigureOut">
              <a:rPr lang="nl-BE" smtClean="0"/>
              <a:t>1/10/2016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6D8A-4D0B-456C-8384-47F607BD389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828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D25D-B382-4B94-96A1-5F979B46EB4B}" type="datetimeFigureOut">
              <a:rPr lang="nl-BE" smtClean="0"/>
              <a:t>1/10/2016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6D8A-4D0B-456C-8384-47F607BD389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373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D25D-B382-4B94-96A1-5F979B46EB4B}" type="datetimeFigureOut">
              <a:rPr lang="nl-BE" smtClean="0"/>
              <a:t>1/10/2016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6D8A-4D0B-456C-8384-47F607BD389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78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D25D-B382-4B94-96A1-5F979B46EB4B}" type="datetimeFigureOut">
              <a:rPr lang="nl-BE" smtClean="0"/>
              <a:t>1/10/2016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6D8A-4D0B-456C-8384-47F607BD389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123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D25D-B382-4B94-96A1-5F979B46EB4B}" type="datetimeFigureOut">
              <a:rPr lang="nl-BE" smtClean="0"/>
              <a:t>1/10/2016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6D8A-4D0B-456C-8384-47F607BD389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972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4D25D-B382-4B94-96A1-5F979B46EB4B}" type="datetimeFigureOut">
              <a:rPr lang="nl-BE" smtClean="0"/>
              <a:t>1/10/2016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6D8A-4D0B-456C-8384-47F607BD389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49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743200" y="1981200"/>
            <a:ext cx="6705600" cy="3964862"/>
            <a:chOff x="2743200" y="1981200"/>
            <a:chExt cx="6705600" cy="39648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0" y="1981200"/>
              <a:ext cx="6705600" cy="28956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43200" y="1981200"/>
              <a:ext cx="6705600" cy="4544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2435630"/>
              <a:ext cx="4776788" cy="21426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200" y="4632730"/>
              <a:ext cx="4776788" cy="21426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1858914" y="3534180"/>
              <a:ext cx="1982836" cy="21426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6426176" y="3538918"/>
              <a:ext cx="1982836" cy="20478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743200" y="2435629"/>
              <a:ext cx="0" cy="2411365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743200" y="4846994"/>
              <a:ext cx="4776788" cy="0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519988" y="2435629"/>
              <a:ext cx="0" cy="2411365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957465" y="2649894"/>
              <a:ext cx="1588" cy="1982836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319962" y="2649893"/>
              <a:ext cx="1588" cy="1982836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952703" y="4632729"/>
              <a:ext cx="4374000" cy="1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959053" y="2649891"/>
              <a:ext cx="4374000" cy="1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959053" y="2649891"/>
              <a:ext cx="4356147" cy="19828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19988" y="2435629"/>
              <a:ext cx="1928812" cy="2411364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743201" y="4970414"/>
              <a:ext cx="1473199" cy="261610"/>
              <a:chOff x="2743201" y="4970414"/>
              <a:chExt cx="1473199" cy="26161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743201" y="5042835"/>
                <a:ext cx="152400" cy="104069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33700" y="4970414"/>
                <a:ext cx="12827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50" dirty="0" smtClean="0">
                    <a:latin typeface="Myriad Pro Light" panose="020B0403030403020204" pitchFamily="34" charset="0"/>
                  </a:rPr>
                  <a:t>Title</a:t>
                </a:r>
                <a:endParaRPr lang="nl-BE" dirty="0">
                  <a:latin typeface="Myriad Pro Light" panose="020B0403030403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743201" y="5208427"/>
              <a:ext cx="1473199" cy="261610"/>
              <a:chOff x="2743201" y="4970414"/>
              <a:chExt cx="1473199" cy="261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743201" y="5042835"/>
                <a:ext cx="152400" cy="104069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933700" y="4970414"/>
                <a:ext cx="12827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50" dirty="0" smtClean="0">
                    <a:latin typeface="Myriad Pro Light" panose="020B0403030403020204" pitchFamily="34" charset="0"/>
                  </a:rPr>
                  <a:t>Padding</a:t>
                </a:r>
                <a:endParaRPr lang="nl-BE" dirty="0">
                  <a:latin typeface="Myriad Pro Light" panose="020B0403030403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743200" y="5446440"/>
              <a:ext cx="1473199" cy="261610"/>
              <a:chOff x="2743201" y="4970414"/>
              <a:chExt cx="1473199" cy="26161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2743201" y="5042835"/>
                <a:ext cx="152400" cy="1040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933700" y="4970414"/>
                <a:ext cx="12827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50" dirty="0" smtClean="0">
                    <a:latin typeface="Myriad Pro Light" panose="020B0403030403020204" pitchFamily="34" charset="0"/>
                  </a:rPr>
                  <a:t>Plot Area</a:t>
                </a:r>
                <a:endParaRPr lang="nl-BE" dirty="0">
                  <a:latin typeface="Myriad Pro Light" panose="020B0403030403020204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743200" y="5684452"/>
              <a:ext cx="1473199" cy="261610"/>
              <a:chOff x="2743201" y="4970414"/>
              <a:chExt cx="1473199" cy="26161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43201" y="5042835"/>
                <a:ext cx="152400" cy="104069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933700" y="4970414"/>
                <a:ext cx="12827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050" dirty="0" smtClean="0">
                    <a:latin typeface="Myriad Pro Light" panose="020B0403030403020204" pitchFamily="34" charset="0"/>
                  </a:rPr>
                  <a:t>Legend</a:t>
                </a:r>
                <a:endParaRPr lang="nl-BE" dirty="0">
                  <a:latin typeface="Myriad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546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Closset</dc:creator>
  <cp:lastModifiedBy>Frank Closset</cp:lastModifiedBy>
  <cp:revision>3</cp:revision>
  <dcterms:created xsi:type="dcterms:W3CDTF">2016-09-30T22:32:40Z</dcterms:created>
  <dcterms:modified xsi:type="dcterms:W3CDTF">2016-09-30T22:35:39Z</dcterms:modified>
</cp:coreProperties>
</file>