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co Matus" userId="91a0a0feb8519a53" providerId="LiveId" clId="{44E245EC-7D12-4D66-BE3F-12C44AD72A0A}"/>
    <pc:docChg chg="custSel modSld">
      <pc:chgData name="Francisco Matus" userId="91a0a0feb8519a53" providerId="LiveId" clId="{44E245EC-7D12-4D66-BE3F-12C44AD72A0A}" dt="2024-11-30T05:01:53.790" v="0" actId="26606"/>
      <pc:docMkLst>
        <pc:docMk/>
      </pc:docMkLst>
      <pc:sldChg chg="addSp delSp modSp mod">
        <pc:chgData name="Francisco Matus" userId="91a0a0feb8519a53" providerId="LiveId" clId="{44E245EC-7D12-4D66-BE3F-12C44AD72A0A}" dt="2024-11-30T05:01:53.790" v="0" actId="26606"/>
        <pc:sldMkLst>
          <pc:docMk/>
          <pc:sldMk cId="2604687800" sldId="257"/>
        </pc:sldMkLst>
        <pc:spChg chg="del">
          <ac:chgData name="Francisco Matus" userId="91a0a0feb8519a53" providerId="LiveId" clId="{44E245EC-7D12-4D66-BE3F-12C44AD72A0A}" dt="2024-11-30T05:01:53.790" v="0" actId="26606"/>
          <ac:spMkLst>
            <pc:docMk/>
            <pc:sldMk cId="2604687800" sldId="257"/>
            <ac:spMk id="29" creationId="{79BF074E-E435-4727-BEE7-FFFD51584ACA}"/>
          </ac:spMkLst>
        </pc:spChg>
        <pc:spChg chg="add">
          <ac:chgData name="Francisco Matus" userId="91a0a0feb8519a53" providerId="LiveId" clId="{44E245EC-7D12-4D66-BE3F-12C44AD72A0A}" dt="2024-11-30T05:01:53.790" v="0" actId="26606"/>
          <ac:spMkLst>
            <pc:docMk/>
            <pc:sldMk cId="2604687800" sldId="257"/>
            <ac:spMk id="35" creationId="{3227BDC9-FB18-487D-844E-9A6B39F8C10A}"/>
          </ac:spMkLst>
        </pc:spChg>
        <pc:graphicFrameChg chg="mod modGraphic">
          <ac:chgData name="Francisco Matus" userId="91a0a0feb8519a53" providerId="LiveId" clId="{44E245EC-7D12-4D66-BE3F-12C44AD72A0A}" dt="2024-11-30T05:01:53.790" v="0" actId="26606"/>
          <ac:graphicFrameMkLst>
            <pc:docMk/>
            <pc:sldMk cId="2604687800" sldId="257"/>
            <ac:graphicFrameMk id="6" creationId="{CE1A2C3E-3581-5513-AAB3-726771D1C208}"/>
          </ac:graphicFrameMkLst>
        </pc:graphicFrameChg>
        <pc:cxnChg chg="del">
          <ac:chgData name="Francisco Matus" userId="91a0a0feb8519a53" providerId="LiveId" clId="{44E245EC-7D12-4D66-BE3F-12C44AD72A0A}" dt="2024-11-30T05:01:53.790" v="0" actId="26606"/>
          <ac:cxnSpMkLst>
            <pc:docMk/>
            <pc:sldMk cId="2604687800" sldId="257"/>
            <ac:cxnSpMk id="28" creationId="{D8689CE0-64D2-447C-9C1F-872D111D8AC3}"/>
          </ac:cxnSpMkLst>
        </pc:cxnChg>
        <pc:cxnChg chg="del">
          <ac:chgData name="Francisco Matus" userId="91a0a0feb8519a53" providerId="LiveId" clId="{44E245EC-7D12-4D66-BE3F-12C44AD72A0A}" dt="2024-11-30T05:01:53.790" v="0" actId="26606"/>
          <ac:cxnSpMkLst>
            <pc:docMk/>
            <pc:sldMk cId="2604687800" sldId="257"/>
            <ac:cxnSpMk id="30" creationId="{FC337FA8-2DD4-4196-BC05-4184B561B4A9}"/>
          </ac:cxnSpMkLst>
        </pc:cxnChg>
        <pc:cxnChg chg="add">
          <ac:chgData name="Francisco Matus" userId="91a0a0feb8519a53" providerId="LiveId" clId="{44E245EC-7D12-4D66-BE3F-12C44AD72A0A}" dt="2024-11-30T05:01:53.790" v="0" actId="26606"/>
          <ac:cxnSpMkLst>
            <pc:docMk/>
            <pc:sldMk cId="2604687800" sldId="257"/>
            <ac:cxnSpMk id="37" creationId="{25BE18DF-459C-485A-834C-292AA6BB1086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DC4BB5-E5D3-46F5-AD30-191736C1A43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6499D4C-0ABB-4354-8948-BD9670F7BB2A}">
      <dgm:prSet/>
      <dgm:spPr/>
      <dgm:t>
        <a:bodyPr/>
        <a:lstStyle/>
        <a:p>
          <a:pPr>
            <a:lnSpc>
              <a:spcPct val="100000"/>
            </a:lnSpc>
          </a:pPr>
          <a:r>
            <a:rPr lang="es-CL" b="1">
              <a:latin typeface="Arial" panose="020B0604020202020204" pitchFamily="34" charset="0"/>
              <a:cs typeface="Arial" panose="020B0604020202020204" pitchFamily="34" charset="0"/>
            </a:rPr>
            <a:t>Tema</a:t>
          </a:r>
          <a:r>
            <a:rPr lang="es-CL">
              <a:latin typeface="Arial" panose="020B0604020202020204" pitchFamily="34" charset="0"/>
              <a:cs typeface="Arial" panose="020B0604020202020204" pitchFamily="34" charset="0"/>
            </a:rPr>
            <a:t>: Conectividad y Acceso a Internet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9E6312B-29D8-46E3-83A1-3F88961FBD88}" type="parTrans" cxnId="{F1D791EB-3723-4AB5-8589-EC301B7F7608}">
      <dgm:prSet/>
      <dgm:spPr/>
      <dgm:t>
        <a:bodyPr/>
        <a:lstStyle/>
        <a:p>
          <a:endParaRPr lang="en-US"/>
        </a:p>
      </dgm:t>
    </dgm:pt>
    <dgm:pt modelId="{A9130CA3-41D7-445B-9AEB-7F3C33A0BDA0}" type="sibTrans" cxnId="{F1D791EB-3723-4AB5-8589-EC301B7F7608}">
      <dgm:prSet/>
      <dgm:spPr/>
      <dgm:t>
        <a:bodyPr/>
        <a:lstStyle/>
        <a:p>
          <a:endParaRPr lang="en-US"/>
        </a:p>
      </dgm:t>
    </dgm:pt>
    <dgm:pt modelId="{11224992-60AD-44D5-B738-FC879F8E48B9}">
      <dgm:prSet/>
      <dgm:spPr/>
      <dgm:t>
        <a:bodyPr/>
        <a:lstStyle/>
        <a:p>
          <a:pPr>
            <a:lnSpc>
              <a:spcPct val="100000"/>
            </a:lnSpc>
          </a:pPr>
          <a:r>
            <a:rPr lang="es-CL" b="1">
              <a:latin typeface="Arial" panose="020B0604020202020204" pitchFamily="34" charset="0"/>
              <a:cs typeface="Arial" panose="020B0604020202020204" pitchFamily="34" charset="0"/>
            </a:rPr>
            <a:t>Objetivos: </a:t>
          </a:r>
          <a:r>
            <a:rPr lang="es-CL">
              <a:latin typeface="Arial" panose="020B0604020202020204" pitchFamily="34" charset="0"/>
              <a:cs typeface="Arial" panose="020B0604020202020204" pitchFamily="34" charset="0"/>
            </a:rPr>
            <a:t>Analizar 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BD92DAA-1432-4078-924F-ACEE3FB53813}" type="parTrans" cxnId="{390E2776-D2DA-4662-B075-053A1463CE65}">
      <dgm:prSet/>
      <dgm:spPr/>
      <dgm:t>
        <a:bodyPr/>
        <a:lstStyle/>
        <a:p>
          <a:endParaRPr lang="en-US"/>
        </a:p>
      </dgm:t>
    </dgm:pt>
    <dgm:pt modelId="{E4E4D2A2-2535-4508-8332-2C29B48C49F4}" type="sibTrans" cxnId="{390E2776-D2DA-4662-B075-053A1463CE65}">
      <dgm:prSet/>
      <dgm:spPr/>
      <dgm:t>
        <a:bodyPr/>
        <a:lstStyle/>
        <a:p>
          <a:endParaRPr lang="en-US"/>
        </a:p>
      </dgm:t>
    </dgm:pt>
    <dgm:pt modelId="{159C7C27-7BB8-44CB-A523-E4EA2649207C}">
      <dgm:prSet/>
      <dgm:spPr/>
      <dgm:t>
        <a:bodyPr/>
        <a:lstStyle/>
        <a:p>
          <a:pPr>
            <a:lnSpc>
              <a:spcPct val="100000"/>
            </a:lnSpc>
          </a:pPr>
          <a:r>
            <a:rPr lang="es-CL" b="1">
              <a:latin typeface="Arial" panose="020B0604020202020204" pitchFamily="34" charset="0"/>
              <a:cs typeface="Arial" panose="020B0604020202020204" pitchFamily="34" charset="0"/>
            </a:rPr>
            <a:t>Descripción</a:t>
          </a:r>
          <a:r>
            <a:rPr lang="es-CL">
              <a:latin typeface="Arial" panose="020B0604020202020204" pitchFamily="34" charset="0"/>
              <a:cs typeface="Arial" panose="020B0604020202020204" pitchFamily="34" charset="0"/>
            </a:rPr>
            <a:t>: Encuesta realizada por estudiantes de 3er Año de Ingeniería Informática, que incluye preguntas sobre 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E35AF11-80E6-4CBA-A79C-A0520D1F9ACF}" type="parTrans" cxnId="{C93C49B5-BD73-4F96-B5AB-EFABE9662F77}">
      <dgm:prSet/>
      <dgm:spPr/>
      <dgm:t>
        <a:bodyPr/>
        <a:lstStyle/>
        <a:p>
          <a:endParaRPr lang="en-US"/>
        </a:p>
      </dgm:t>
    </dgm:pt>
    <dgm:pt modelId="{7647AFC2-3B1C-4E5E-A6BE-47585B03A4A5}" type="sibTrans" cxnId="{C93C49B5-BD73-4F96-B5AB-EFABE9662F77}">
      <dgm:prSet/>
      <dgm:spPr/>
      <dgm:t>
        <a:bodyPr/>
        <a:lstStyle/>
        <a:p>
          <a:endParaRPr lang="en-US"/>
        </a:p>
      </dgm:t>
    </dgm:pt>
    <dgm:pt modelId="{32545EB3-E393-45AE-A740-C8F1623C1E2F}">
      <dgm:prSet/>
      <dgm:spPr/>
      <dgm:t>
        <a:bodyPr/>
        <a:lstStyle/>
        <a:p>
          <a:pPr>
            <a:lnSpc>
              <a:spcPct val="100000"/>
            </a:lnSpc>
          </a:pPr>
          <a:r>
            <a:rPr lang="es-CL" b="1">
              <a:latin typeface="Arial" panose="020B0604020202020204" pitchFamily="34" charset="0"/>
              <a:cs typeface="Arial" panose="020B0604020202020204" pitchFamily="34" charset="0"/>
            </a:rPr>
            <a:t>Público Objetivo: </a:t>
          </a:r>
          <a:r>
            <a:rPr lang="es-CL">
              <a:latin typeface="Arial" panose="020B0604020202020204" pitchFamily="34" charset="0"/>
              <a:cs typeface="Arial" panose="020B0604020202020204" pitchFamily="34" charset="0"/>
            </a:rPr>
            <a:t>Estudiantes de Inacap 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5410A0B-186D-45D4-B430-437C8216BA24}" type="parTrans" cxnId="{531F45BA-7F65-4C79-A9DF-8011909D8906}">
      <dgm:prSet/>
      <dgm:spPr/>
      <dgm:t>
        <a:bodyPr/>
        <a:lstStyle/>
        <a:p>
          <a:endParaRPr lang="en-US"/>
        </a:p>
      </dgm:t>
    </dgm:pt>
    <dgm:pt modelId="{686195AC-84E9-4B96-9CD5-6C72EA1D9A49}" type="sibTrans" cxnId="{531F45BA-7F65-4C79-A9DF-8011909D8906}">
      <dgm:prSet/>
      <dgm:spPr/>
      <dgm:t>
        <a:bodyPr/>
        <a:lstStyle/>
        <a:p>
          <a:endParaRPr lang="en-US"/>
        </a:p>
      </dgm:t>
    </dgm:pt>
    <dgm:pt modelId="{FB7B3276-BCC9-4371-9A3C-38856DB80A3D}" type="pres">
      <dgm:prSet presAssocID="{8EDC4BB5-E5D3-46F5-AD30-191736C1A43E}" presName="root" presStyleCnt="0">
        <dgm:presLayoutVars>
          <dgm:dir/>
          <dgm:resizeHandles val="exact"/>
        </dgm:presLayoutVars>
      </dgm:prSet>
      <dgm:spPr/>
    </dgm:pt>
    <dgm:pt modelId="{810BC5C9-B7EB-4E18-B1D5-5DE5FAA878CB}" type="pres">
      <dgm:prSet presAssocID="{76499D4C-0ABB-4354-8948-BD9670F7BB2A}" presName="compNode" presStyleCnt="0"/>
      <dgm:spPr/>
    </dgm:pt>
    <dgm:pt modelId="{F886C878-6551-4B57-A5CA-BC5D65E665DE}" type="pres">
      <dgm:prSet presAssocID="{76499D4C-0ABB-4354-8948-BD9670F7BB2A}" presName="bgRect" presStyleLbl="bgShp" presStyleIdx="0" presStyleCnt="4"/>
      <dgm:spPr/>
    </dgm:pt>
    <dgm:pt modelId="{9C7D64D8-D4D3-4AE5-91FC-159CC0445E81}" type="pres">
      <dgm:prSet presAssocID="{76499D4C-0ABB-4354-8948-BD9670F7BB2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bros"/>
        </a:ext>
      </dgm:extLst>
    </dgm:pt>
    <dgm:pt modelId="{49A80EEA-9FA0-4BF0-8BC4-702679258535}" type="pres">
      <dgm:prSet presAssocID="{76499D4C-0ABB-4354-8948-BD9670F7BB2A}" presName="spaceRect" presStyleCnt="0"/>
      <dgm:spPr/>
    </dgm:pt>
    <dgm:pt modelId="{E7E5CB7D-8EC9-43E8-B826-0996A902A91F}" type="pres">
      <dgm:prSet presAssocID="{76499D4C-0ABB-4354-8948-BD9670F7BB2A}" presName="parTx" presStyleLbl="revTx" presStyleIdx="0" presStyleCnt="4">
        <dgm:presLayoutVars>
          <dgm:chMax val="0"/>
          <dgm:chPref val="0"/>
        </dgm:presLayoutVars>
      </dgm:prSet>
      <dgm:spPr/>
    </dgm:pt>
    <dgm:pt modelId="{CA5F9B41-03C8-46D7-B186-C6E23F0842BB}" type="pres">
      <dgm:prSet presAssocID="{A9130CA3-41D7-445B-9AEB-7F3C33A0BDA0}" presName="sibTrans" presStyleCnt="0"/>
      <dgm:spPr/>
    </dgm:pt>
    <dgm:pt modelId="{F5827BB6-61AC-4AA7-A111-6C9DE781B32A}" type="pres">
      <dgm:prSet presAssocID="{11224992-60AD-44D5-B738-FC879F8E48B9}" presName="compNode" presStyleCnt="0"/>
      <dgm:spPr/>
    </dgm:pt>
    <dgm:pt modelId="{4A3B377F-04E2-4AE5-9BD4-DCCD011457FE}" type="pres">
      <dgm:prSet presAssocID="{11224992-60AD-44D5-B738-FC879F8E48B9}" presName="bgRect" presStyleLbl="bgShp" presStyleIdx="1" presStyleCnt="4"/>
      <dgm:spPr/>
    </dgm:pt>
    <dgm:pt modelId="{571D962C-250E-473F-B424-C073156028B9}" type="pres">
      <dgm:prSet presAssocID="{11224992-60AD-44D5-B738-FC879F8E48B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na"/>
        </a:ext>
      </dgm:extLst>
    </dgm:pt>
    <dgm:pt modelId="{BB786ACD-FD7A-4A45-B47B-51546934A271}" type="pres">
      <dgm:prSet presAssocID="{11224992-60AD-44D5-B738-FC879F8E48B9}" presName="spaceRect" presStyleCnt="0"/>
      <dgm:spPr/>
    </dgm:pt>
    <dgm:pt modelId="{E77C463B-E620-4007-957D-A065A13D3539}" type="pres">
      <dgm:prSet presAssocID="{11224992-60AD-44D5-B738-FC879F8E48B9}" presName="parTx" presStyleLbl="revTx" presStyleIdx="1" presStyleCnt="4">
        <dgm:presLayoutVars>
          <dgm:chMax val="0"/>
          <dgm:chPref val="0"/>
        </dgm:presLayoutVars>
      </dgm:prSet>
      <dgm:spPr/>
    </dgm:pt>
    <dgm:pt modelId="{7A17A1AF-160C-4EDB-8556-1202239A5D2A}" type="pres">
      <dgm:prSet presAssocID="{E4E4D2A2-2535-4508-8332-2C29B48C49F4}" presName="sibTrans" presStyleCnt="0"/>
      <dgm:spPr/>
    </dgm:pt>
    <dgm:pt modelId="{B825DBBF-0485-4C36-9D45-B43B0AAA1A7D}" type="pres">
      <dgm:prSet presAssocID="{159C7C27-7BB8-44CB-A523-E4EA2649207C}" presName="compNode" presStyleCnt="0"/>
      <dgm:spPr/>
    </dgm:pt>
    <dgm:pt modelId="{A4DD5603-ABCC-47EE-ABB9-8FC855ED09FA}" type="pres">
      <dgm:prSet presAssocID="{159C7C27-7BB8-44CB-A523-E4EA2649207C}" presName="bgRect" presStyleLbl="bgShp" presStyleIdx="2" presStyleCnt="4"/>
      <dgm:spPr/>
    </dgm:pt>
    <dgm:pt modelId="{757E3D72-858E-47CE-A000-06BEDAC131B1}" type="pres">
      <dgm:prSet presAssocID="{159C7C27-7BB8-44CB-A523-E4EA2649207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rdenador"/>
        </a:ext>
      </dgm:extLst>
    </dgm:pt>
    <dgm:pt modelId="{34B33FF9-BE1B-45E6-8AA8-6F095B435839}" type="pres">
      <dgm:prSet presAssocID="{159C7C27-7BB8-44CB-A523-E4EA2649207C}" presName="spaceRect" presStyleCnt="0"/>
      <dgm:spPr/>
    </dgm:pt>
    <dgm:pt modelId="{43C3216C-B211-4A36-BFD6-460FC4C9212F}" type="pres">
      <dgm:prSet presAssocID="{159C7C27-7BB8-44CB-A523-E4EA2649207C}" presName="parTx" presStyleLbl="revTx" presStyleIdx="2" presStyleCnt="4">
        <dgm:presLayoutVars>
          <dgm:chMax val="0"/>
          <dgm:chPref val="0"/>
        </dgm:presLayoutVars>
      </dgm:prSet>
      <dgm:spPr/>
    </dgm:pt>
    <dgm:pt modelId="{6316CCC3-5EBF-497C-B986-A4FAC0BDE8D9}" type="pres">
      <dgm:prSet presAssocID="{7647AFC2-3B1C-4E5E-A6BE-47585B03A4A5}" presName="sibTrans" presStyleCnt="0"/>
      <dgm:spPr/>
    </dgm:pt>
    <dgm:pt modelId="{BAD52E7C-2228-4F5C-BF84-12C39843DAF6}" type="pres">
      <dgm:prSet presAssocID="{32545EB3-E393-45AE-A740-C8F1623C1E2F}" presName="compNode" presStyleCnt="0"/>
      <dgm:spPr/>
    </dgm:pt>
    <dgm:pt modelId="{E944B972-194C-41C1-990D-08FD7D259DDE}" type="pres">
      <dgm:prSet presAssocID="{32545EB3-E393-45AE-A740-C8F1623C1E2F}" presName="bgRect" presStyleLbl="bgShp" presStyleIdx="3" presStyleCnt="4"/>
      <dgm:spPr/>
    </dgm:pt>
    <dgm:pt modelId="{E2FE7DC5-142D-4120-9B2D-CB53D05C24F6}" type="pres">
      <dgm:prSet presAssocID="{32545EB3-E393-45AE-A740-C8F1623C1E2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BD97EA5B-2DE8-4DCD-BE83-1EC71BC487A8}" type="pres">
      <dgm:prSet presAssocID="{32545EB3-E393-45AE-A740-C8F1623C1E2F}" presName="spaceRect" presStyleCnt="0"/>
      <dgm:spPr/>
    </dgm:pt>
    <dgm:pt modelId="{5E3A342B-AEA8-4B47-8B65-895C79763DE1}" type="pres">
      <dgm:prSet presAssocID="{32545EB3-E393-45AE-A740-C8F1623C1E2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8DF802B-B91E-4458-876C-3CDC05E0BCB1}" type="presOf" srcId="{159C7C27-7BB8-44CB-A523-E4EA2649207C}" destId="{43C3216C-B211-4A36-BFD6-460FC4C9212F}" srcOrd="0" destOrd="0" presId="urn:microsoft.com/office/officeart/2018/2/layout/IconVerticalSolidList"/>
    <dgm:cxn modelId="{EB85FC33-589F-4EEF-B57F-47E4EFB7EE37}" type="presOf" srcId="{76499D4C-0ABB-4354-8948-BD9670F7BB2A}" destId="{E7E5CB7D-8EC9-43E8-B826-0996A902A91F}" srcOrd="0" destOrd="0" presId="urn:microsoft.com/office/officeart/2018/2/layout/IconVerticalSolidList"/>
    <dgm:cxn modelId="{6C59563D-0A33-4787-BECB-80E754925A97}" type="presOf" srcId="{11224992-60AD-44D5-B738-FC879F8E48B9}" destId="{E77C463B-E620-4007-957D-A065A13D3539}" srcOrd="0" destOrd="0" presId="urn:microsoft.com/office/officeart/2018/2/layout/IconVerticalSolidList"/>
    <dgm:cxn modelId="{0F31175B-2A56-47B4-AC16-E081473E789A}" type="presOf" srcId="{8EDC4BB5-E5D3-46F5-AD30-191736C1A43E}" destId="{FB7B3276-BCC9-4371-9A3C-38856DB80A3D}" srcOrd="0" destOrd="0" presId="urn:microsoft.com/office/officeart/2018/2/layout/IconVerticalSolidList"/>
    <dgm:cxn modelId="{390E2776-D2DA-4662-B075-053A1463CE65}" srcId="{8EDC4BB5-E5D3-46F5-AD30-191736C1A43E}" destId="{11224992-60AD-44D5-B738-FC879F8E48B9}" srcOrd="1" destOrd="0" parTransId="{4BD92DAA-1432-4078-924F-ACEE3FB53813}" sibTransId="{E4E4D2A2-2535-4508-8332-2C29B48C49F4}"/>
    <dgm:cxn modelId="{AD42337B-9BBB-4307-BDB3-842DB71F8439}" type="presOf" srcId="{32545EB3-E393-45AE-A740-C8F1623C1E2F}" destId="{5E3A342B-AEA8-4B47-8B65-895C79763DE1}" srcOrd="0" destOrd="0" presId="urn:microsoft.com/office/officeart/2018/2/layout/IconVerticalSolidList"/>
    <dgm:cxn modelId="{C93C49B5-BD73-4F96-B5AB-EFABE9662F77}" srcId="{8EDC4BB5-E5D3-46F5-AD30-191736C1A43E}" destId="{159C7C27-7BB8-44CB-A523-E4EA2649207C}" srcOrd="2" destOrd="0" parTransId="{6E35AF11-80E6-4CBA-A79C-A0520D1F9ACF}" sibTransId="{7647AFC2-3B1C-4E5E-A6BE-47585B03A4A5}"/>
    <dgm:cxn modelId="{531F45BA-7F65-4C79-A9DF-8011909D8906}" srcId="{8EDC4BB5-E5D3-46F5-AD30-191736C1A43E}" destId="{32545EB3-E393-45AE-A740-C8F1623C1E2F}" srcOrd="3" destOrd="0" parTransId="{35410A0B-186D-45D4-B430-437C8216BA24}" sibTransId="{686195AC-84E9-4B96-9CD5-6C72EA1D9A49}"/>
    <dgm:cxn modelId="{F1D791EB-3723-4AB5-8589-EC301B7F7608}" srcId="{8EDC4BB5-E5D3-46F5-AD30-191736C1A43E}" destId="{76499D4C-0ABB-4354-8948-BD9670F7BB2A}" srcOrd="0" destOrd="0" parTransId="{59E6312B-29D8-46E3-83A1-3F88961FBD88}" sibTransId="{A9130CA3-41D7-445B-9AEB-7F3C33A0BDA0}"/>
    <dgm:cxn modelId="{09F50731-DA0E-4ACC-9694-9AFC27B32690}" type="presParOf" srcId="{FB7B3276-BCC9-4371-9A3C-38856DB80A3D}" destId="{810BC5C9-B7EB-4E18-B1D5-5DE5FAA878CB}" srcOrd="0" destOrd="0" presId="urn:microsoft.com/office/officeart/2018/2/layout/IconVerticalSolidList"/>
    <dgm:cxn modelId="{AEDA7069-ADE1-45A8-92C2-DFCFBC1225D7}" type="presParOf" srcId="{810BC5C9-B7EB-4E18-B1D5-5DE5FAA878CB}" destId="{F886C878-6551-4B57-A5CA-BC5D65E665DE}" srcOrd="0" destOrd="0" presId="urn:microsoft.com/office/officeart/2018/2/layout/IconVerticalSolidList"/>
    <dgm:cxn modelId="{EDA061BA-8171-4471-B000-4EBFAC1A71E7}" type="presParOf" srcId="{810BC5C9-B7EB-4E18-B1D5-5DE5FAA878CB}" destId="{9C7D64D8-D4D3-4AE5-91FC-159CC0445E81}" srcOrd="1" destOrd="0" presId="urn:microsoft.com/office/officeart/2018/2/layout/IconVerticalSolidList"/>
    <dgm:cxn modelId="{4712320A-9732-423C-9C45-EA9407392040}" type="presParOf" srcId="{810BC5C9-B7EB-4E18-B1D5-5DE5FAA878CB}" destId="{49A80EEA-9FA0-4BF0-8BC4-702679258535}" srcOrd="2" destOrd="0" presId="urn:microsoft.com/office/officeart/2018/2/layout/IconVerticalSolidList"/>
    <dgm:cxn modelId="{81FFDA4F-290B-4FD3-84AF-86106F55441C}" type="presParOf" srcId="{810BC5C9-B7EB-4E18-B1D5-5DE5FAA878CB}" destId="{E7E5CB7D-8EC9-43E8-B826-0996A902A91F}" srcOrd="3" destOrd="0" presId="urn:microsoft.com/office/officeart/2018/2/layout/IconVerticalSolidList"/>
    <dgm:cxn modelId="{08E0D7A8-6C06-4D14-B258-C1172423D2E5}" type="presParOf" srcId="{FB7B3276-BCC9-4371-9A3C-38856DB80A3D}" destId="{CA5F9B41-03C8-46D7-B186-C6E23F0842BB}" srcOrd="1" destOrd="0" presId="urn:microsoft.com/office/officeart/2018/2/layout/IconVerticalSolidList"/>
    <dgm:cxn modelId="{262ADE4D-369E-42D1-ACCF-266F8C31BFB8}" type="presParOf" srcId="{FB7B3276-BCC9-4371-9A3C-38856DB80A3D}" destId="{F5827BB6-61AC-4AA7-A111-6C9DE781B32A}" srcOrd="2" destOrd="0" presId="urn:microsoft.com/office/officeart/2018/2/layout/IconVerticalSolidList"/>
    <dgm:cxn modelId="{77D83A93-864A-461D-BFC5-AC868B5242BC}" type="presParOf" srcId="{F5827BB6-61AC-4AA7-A111-6C9DE781B32A}" destId="{4A3B377F-04E2-4AE5-9BD4-DCCD011457FE}" srcOrd="0" destOrd="0" presId="urn:microsoft.com/office/officeart/2018/2/layout/IconVerticalSolidList"/>
    <dgm:cxn modelId="{597A51F3-236B-4C63-A532-440E2871BC08}" type="presParOf" srcId="{F5827BB6-61AC-4AA7-A111-6C9DE781B32A}" destId="{571D962C-250E-473F-B424-C073156028B9}" srcOrd="1" destOrd="0" presId="urn:microsoft.com/office/officeart/2018/2/layout/IconVerticalSolidList"/>
    <dgm:cxn modelId="{CF261C2C-28F1-4C09-AA1F-59BFF9592132}" type="presParOf" srcId="{F5827BB6-61AC-4AA7-A111-6C9DE781B32A}" destId="{BB786ACD-FD7A-4A45-B47B-51546934A271}" srcOrd="2" destOrd="0" presId="urn:microsoft.com/office/officeart/2018/2/layout/IconVerticalSolidList"/>
    <dgm:cxn modelId="{C2D685EF-DB13-4258-957A-979ED760C903}" type="presParOf" srcId="{F5827BB6-61AC-4AA7-A111-6C9DE781B32A}" destId="{E77C463B-E620-4007-957D-A065A13D3539}" srcOrd="3" destOrd="0" presId="urn:microsoft.com/office/officeart/2018/2/layout/IconVerticalSolidList"/>
    <dgm:cxn modelId="{05D60F48-5E1F-43AA-BC9B-B7A374D1C2F2}" type="presParOf" srcId="{FB7B3276-BCC9-4371-9A3C-38856DB80A3D}" destId="{7A17A1AF-160C-4EDB-8556-1202239A5D2A}" srcOrd="3" destOrd="0" presId="urn:microsoft.com/office/officeart/2018/2/layout/IconVerticalSolidList"/>
    <dgm:cxn modelId="{E5921BF0-E877-4944-A235-B7333C700530}" type="presParOf" srcId="{FB7B3276-BCC9-4371-9A3C-38856DB80A3D}" destId="{B825DBBF-0485-4C36-9D45-B43B0AAA1A7D}" srcOrd="4" destOrd="0" presId="urn:microsoft.com/office/officeart/2018/2/layout/IconVerticalSolidList"/>
    <dgm:cxn modelId="{D1A11696-EC0E-4CEF-90EC-90DD09CCCEEA}" type="presParOf" srcId="{B825DBBF-0485-4C36-9D45-B43B0AAA1A7D}" destId="{A4DD5603-ABCC-47EE-ABB9-8FC855ED09FA}" srcOrd="0" destOrd="0" presId="urn:microsoft.com/office/officeart/2018/2/layout/IconVerticalSolidList"/>
    <dgm:cxn modelId="{AF1ED819-FFF4-4C47-B93E-1067F1A43243}" type="presParOf" srcId="{B825DBBF-0485-4C36-9D45-B43B0AAA1A7D}" destId="{757E3D72-858E-47CE-A000-06BEDAC131B1}" srcOrd="1" destOrd="0" presId="urn:microsoft.com/office/officeart/2018/2/layout/IconVerticalSolidList"/>
    <dgm:cxn modelId="{7724079E-41B7-4223-BF04-272EF0CFEDC0}" type="presParOf" srcId="{B825DBBF-0485-4C36-9D45-B43B0AAA1A7D}" destId="{34B33FF9-BE1B-45E6-8AA8-6F095B435839}" srcOrd="2" destOrd="0" presId="urn:microsoft.com/office/officeart/2018/2/layout/IconVerticalSolidList"/>
    <dgm:cxn modelId="{37806864-13C3-4859-B9E4-D0AD5B68DB06}" type="presParOf" srcId="{B825DBBF-0485-4C36-9D45-B43B0AAA1A7D}" destId="{43C3216C-B211-4A36-BFD6-460FC4C9212F}" srcOrd="3" destOrd="0" presId="urn:microsoft.com/office/officeart/2018/2/layout/IconVerticalSolidList"/>
    <dgm:cxn modelId="{1C93A33D-24A3-4157-BD49-A589692D89B4}" type="presParOf" srcId="{FB7B3276-BCC9-4371-9A3C-38856DB80A3D}" destId="{6316CCC3-5EBF-497C-B986-A4FAC0BDE8D9}" srcOrd="5" destOrd="0" presId="urn:microsoft.com/office/officeart/2018/2/layout/IconVerticalSolidList"/>
    <dgm:cxn modelId="{D173FC4E-4609-4A20-9200-2AC888D366D0}" type="presParOf" srcId="{FB7B3276-BCC9-4371-9A3C-38856DB80A3D}" destId="{BAD52E7C-2228-4F5C-BF84-12C39843DAF6}" srcOrd="6" destOrd="0" presId="urn:microsoft.com/office/officeart/2018/2/layout/IconVerticalSolidList"/>
    <dgm:cxn modelId="{8541253E-742E-447B-AE6C-9B6A5F4F1AA6}" type="presParOf" srcId="{BAD52E7C-2228-4F5C-BF84-12C39843DAF6}" destId="{E944B972-194C-41C1-990D-08FD7D259DDE}" srcOrd="0" destOrd="0" presId="urn:microsoft.com/office/officeart/2018/2/layout/IconVerticalSolidList"/>
    <dgm:cxn modelId="{71950E27-D0AF-48B3-A570-F1CF39F69C86}" type="presParOf" srcId="{BAD52E7C-2228-4F5C-BF84-12C39843DAF6}" destId="{E2FE7DC5-142D-4120-9B2D-CB53D05C24F6}" srcOrd="1" destOrd="0" presId="urn:microsoft.com/office/officeart/2018/2/layout/IconVerticalSolidList"/>
    <dgm:cxn modelId="{16586B8B-424E-4D91-936B-7D137D7C2837}" type="presParOf" srcId="{BAD52E7C-2228-4F5C-BF84-12C39843DAF6}" destId="{BD97EA5B-2DE8-4DCD-BE83-1EC71BC487A8}" srcOrd="2" destOrd="0" presId="urn:microsoft.com/office/officeart/2018/2/layout/IconVerticalSolidList"/>
    <dgm:cxn modelId="{6E2C44F9-548F-436E-8C92-94B76FF75664}" type="presParOf" srcId="{BAD52E7C-2228-4F5C-BF84-12C39843DAF6}" destId="{5E3A342B-AEA8-4B47-8B65-895C79763DE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86C878-6551-4B57-A5CA-BC5D65E665DE}">
      <dsp:nvSpPr>
        <dsp:cNvPr id="0" name=""/>
        <dsp:cNvSpPr/>
      </dsp:nvSpPr>
      <dsp:spPr>
        <a:xfrm>
          <a:off x="0" y="2371"/>
          <a:ext cx="6096000" cy="12021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7D64D8-D4D3-4AE5-91FC-159CC0445E81}">
      <dsp:nvSpPr>
        <dsp:cNvPr id="0" name=""/>
        <dsp:cNvSpPr/>
      </dsp:nvSpPr>
      <dsp:spPr>
        <a:xfrm>
          <a:off x="363653" y="272857"/>
          <a:ext cx="661187" cy="661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E5CB7D-8EC9-43E8-B826-0996A902A91F}">
      <dsp:nvSpPr>
        <dsp:cNvPr id="0" name=""/>
        <dsp:cNvSpPr/>
      </dsp:nvSpPr>
      <dsp:spPr>
        <a:xfrm>
          <a:off x="1388493" y="2371"/>
          <a:ext cx="4707506" cy="1202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228" tIns="127228" rIns="127228" bIns="12722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900" b="1" kern="1200">
              <a:latin typeface="Arial" panose="020B0604020202020204" pitchFamily="34" charset="0"/>
              <a:cs typeface="Arial" panose="020B0604020202020204" pitchFamily="34" charset="0"/>
            </a:rPr>
            <a:t>Tema</a:t>
          </a:r>
          <a:r>
            <a:rPr lang="es-CL" sz="1900" kern="1200">
              <a:latin typeface="Arial" panose="020B0604020202020204" pitchFamily="34" charset="0"/>
              <a:cs typeface="Arial" panose="020B0604020202020204" pitchFamily="34" charset="0"/>
            </a:rPr>
            <a:t>: Conectividad y Acceso a Internet</a:t>
          </a:r>
          <a:endParaRPr lang="en-US" sz="19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388493" y="2371"/>
        <a:ext cx="4707506" cy="1202158"/>
      </dsp:txXfrm>
    </dsp:sp>
    <dsp:sp modelId="{4A3B377F-04E2-4AE5-9BD4-DCCD011457FE}">
      <dsp:nvSpPr>
        <dsp:cNvPr id="0" name=""/>
        <dsp:cNvSpPr/>
      </dsp:nvSpPr>
      <dsp:spPr>
        <a:xfrm>
          <a:off x="0" y="1505070"/>
          <a:ext cx="6096000" cy="12021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1D962C-250E-473F-B424-C073156028B9}">
      <dsp:nvSpPr>
        <dsp:cNvPr id="0" name=""/>
        <dsp:cNvSpPr/>
      </dsp:nvSpPr>
      <dsp:spPr>
        <a:xfrm>
          <a:off x="363653" y="1775556"/>
          <a:ext cx="661187" cy="661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7C463B-E620-4007-957D-A065A13D3539}">
      <dsp:nvSpPr>
        <dsp:cNvPr id="0" name=""/>
        <dsp:cNvSpPr/>
      </dsp:nvSpPr>
      <dsp:spPr>
        <a:xfrm>
          <a:off x="1388493" y="1505070"/>
          <a:ext cx="4707506" cy="1202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228" tIns="127228" rIns="127228" bIns="12722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900" b="1" kern="1200">
              <a:latin typeface="Arial" panose="020B0604020202020204" pitchFamily="34" charset="0"/>
              <a:cs typeface="Arial" panose="020B0604020202020204" pitchFamily="34" charset="0"/>
            </a:rPr>
            <a:t>Objetivos: </a:t>
          </a:r>
          <a:r>
            <a:rPr lang="es-CL" sz="1900" kern="1200">
              <a:latin typeface="Arial" panose="020B0604020202020204" pitchFamily="34" charset="0"/>
              <a:cs typeface="Arial" panose="020B0604020202020204" pitchFamily="34" charset="0"/>
            </a:rPr>
            <a:t>Analizar </a:t>
          </a:r>
          <a:endParaRPr lang="en-US" sz="19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388493" y="1505070"/>
        <a:ext cx="4707506" cy="1202158"/>
      </dsp:txXfrm>
    </dsp:sp>
    <dsp:sp modelId="{A4DD5603-ABCC-47EE-ABB9-8FC855ED09FA}">
      <dsp:nvSpPr>
        <dsp:cNvPr id="0" name=""/>
        <dsp:cNvSpPr/>
      </dsp:nvSpPr>
      <dsp:spPr>
        <a:xfrm>
          <a:off x="0" y="3007769"/>
          <a:ext cx="6096000" cy="12021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7E3D72-858E-47CE-A000-06BEDAC131B1}">
      <dsp:nvSpPr>
        <dsp:cNvPr id="0" name=""/>
        <dsp:cNvSpPr/>
      </dsp:nvSpPr>
      <dsp:spPr>
        <a:xfrm>
          <a:off x="363653" y="3278255"/>
          <a:ext cx="661187" cy="661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C3216C-B211-4A36-BFD6-460FC4C9212F}">
      <dsp:nvSpPr>
        <dsp:cNvPr id="0" name=""/>
        <dsp:cNvSpPr/>
      </dsp:nvSpPr>
      <dsp:spPr>
        <a:xfrm>
          <a:off x="1388493" y="3007769"/>
          <a:ext cx="4707506" cy="1202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228" tIns="127228" rIns="127228" bIns="12722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900" b="1" kern="1200">
              <a:latin typeface="Arial" panose="020B0604020202020204" pitchFamily="34" charset="0"/>
              <a:cs typeface="Arial" panose="020B0604020202020204" pitchFamily="34" charset="0"/>
            </a:rPr>
            <a:t>Descripción</a:t>
          </a:r>
          <a:r>
            <a:rPr lang="es-CL" sz="1900" kern="1200">
              <a:latin typeface="Arial" panose="020B0604020202020204" pitchFamily="34" charset="0"/>
              <a:cs typeface="Arial" panose="020B0604020202020204" pitchFamily="34" charset="0"/>
            </a:rPr>
            <a:t>: Encuesta realizada por estudiantes de 3er Año de Ingeniería Informática, que incluye preguntas sobre </a:t>
          </a:r>
          <a:endParaRPr lang="en-US" sz="19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388493" y="3007769"/>
        <a:ext cx="4707506" cy="1202158"/>
      </dsp:txXfrm>
    </dsp:sp>
    <dsp:sp modelId="{E944B972-194C-41C1-990D-08FD7D259DDE}">
      <dsp:nvSpPr>
        <dsp:cNvPr id="0" name=""/>
        <dsp:cNvSpPr/>
      </dsp:nvSpPr>
      <dsp:spPr>
        <a:xfrm>
          <a:off x="0" y="4510468"/>
          <a:ext cx="6096000" cy="12021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FE7DC5-142D-4120-9B2D-CB53D05C24F6}">
      <dsp:nvSpPr>
        <dsp:cNvPr id="0" name=""/>
        <dsp:cNvSpPr/>
      </dsp:nvSpPr>
      <dsp:spPr>
        <a:xfrm>
          <a:off x="363653" y="4780953"/>
          <a:ext cx="661187" cy="6611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3A342B-AEA8-4B47-8B65-895C79763DE1}">
      <dsp:nvSpPr>
        <dsp:cNvPr id="0" name=""/>
        <dsp:cNvSpPr/>
      </dsp:nvSpPr>
      <dsp:spPr>
        <a:xfrm>
          <a:off x="1388493" y="4510468"/>
          <a:ext cx="4707506" cy="1202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228" tIns="127228" rIns="127228" bIns="12722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900" b="1" kern="1200">
              <a:latin typeface="Arial" panose="020B0604020202020204" pitchFamily="34" charset="0"/>
              <a:cs typeface="Arial" panose="020B0604020202020204" pitchFamily="34" charset="0"/>
            </a:rPr>
            <a:t>Público Objetivo: </a:t>
          </a:r>
          <a:r>
            <a:rPr lang="es-CL" sz="1900" kern="1200">
              <a:latin typeface="Arial" panose="020B0604020202020204" pitchFamily="34" charset="0"/>
              <a:cs typeface="Arial" panose="020B0604020202020204" pitchFamily="34" charset="0"/>
            </a:rPr>
            <a:t>Estudiantes de Inacap </a:t>
          </a:r>
          <a:endParaRPr lang="en-US" sz="19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388493" y="4510468"/>
        <a:ext cx="4707506" cy="12021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84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73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443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8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92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77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597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96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8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26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08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CE54A2A-DF49-4800-82E7-3AF9353F8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6125ED7-F0CF-40D9-8C60-51E188053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Vista superior de escritorio de madera con la planta, teclado blanco, café en una taza blanca, cuaderno y bolígrafo">
            <a:extLst>
              <a:ext uri="{FF2B5EF4-FFF2-40B4-BE49-F238E27FC236}">
                <a16:creationId xmlns:a16="http://schemas.microsoft.com/office/drawing/2014/main" id="{1039E29B-C986-2AF9-F32E-B99A0F32D0C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1474" b="1550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5FB82A0-C99B-F9A7-0CFD-2DA2BC81FF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146" y="1077626"/>
            <a:ext cx="9958754" cy="3317443"/>
          </a:xfrm>
        </p:spPr>
        <p:txBody>
          <a:bodyPr anchor="t">
            <a:normAutofit/>
          </a:bodyPr>
          <a:lstStyle/>
          <a:p>
            <a:r>
              <a:rPr lang="es-CL" sz="8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Conectividad y acceso a internet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C4415A-8A7F-752E-026F-34AC97173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4572000"/>
            <a:ext cx="9257512" cy="1263047"/>
          </a:xfrm>
        </p:spPr>
        <p:txBody>
          <a:bodyPr anchor="b">
            <a:normAutofit/>
          </a:bodyPr>
          <a:lstStyle/>
          <a:p>
            <a:r>
              <a:rPr lang="es-CL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Integrantes: Francisco Matus, Omar Torres, Luis Gipoulou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06934"/>
            <a:ext cx="804195" cy="0"/>
          </a:xfrm>
          <a:prstGeom prst="line">
            <a:avLst/>
          </a:prstGeom>
          <a:ln w="1238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153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3227BDC9-FB18-487D-844E-9A6B39F8C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CFD6CBD9-027C-7508-83FB-FF0FFD2C0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2235210"/>
            <a:ext cx="3807714" cy="3352789"/>
          </a:xfrm>
        </p:spPr>
        <p:txBody>
          <a:bodyPr anchor="t">
            <a:normAutofit/>
          </a:bodyPr>
          <a:lstStyle/>
          <a:p>
            <a:r>
              <a:rPr lang="es-CL" sz="4000" dirty="0">
                <a:latin typeface="Arial" panose="020B0604020202020204" pitchFamily="34" charset="0"/>
                <a:cs typeface="Arial" panose="020B0604020202020204" pitchFamily="34" charset="0"/>
              </a:rPr>
              <a:t>Tema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5BE18DF-459C-485A-834C-292AA6BB10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495" y="233762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CE1A2C3E-3581-5513-AAB3-726771D1C2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9260907"/>
              </p:ext>
            </p:extLst>
          </p:nvPr>
        </p:nvGraphicFramePr>
        <p:xfrm>
          <a:off x="5524500" y="571500"/>
          <a:ext cx="6096000" cy="5714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4687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667F15-44EE-4F72-15BE-C825C31EA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28F999-05D4-1BEC-08ED-75A79CE23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43362048"/>
      </p:ext>
    </p:extLst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AnalogousFromDarkSeedLeftStep">
      <a:dk1>
        <a:srgbClr val="000000"/>
      </a:dk1>
      <a:lt1>
        <a:srgbClr val="FFFFFF"/>
      </a:lt1>
      <a:dk2>
        <a:srgbClr val="412E24"/>
      </a:dk2>
      <a:lt2>
        <a:srgbClr val="E8E2E8"/>
      </a:lt2>
      <a:accent1>
        <a:srgbClr val="47B547"/>
      </a:accent1>
      <a:accent2>
        <a:srgbClr val="6CB13B"/>
      </a:accent2>
      <a:accent3>
        <a:srgbClr val="98A942"/>
      </a:accent3>
      <a:accent4>
        <a:srgbClr val="B1933B"/>
      </a:accent4>
      <a:accent5>
        <a:srgbClr val="C3744D"/>
      </a:accent5>
      <a:accent6>
        <a:srgbClr val="B13B45"/>
      </a:accent6>
      <a:hlink>
        <a:srgbClr val="AF743A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49</Words>
  <Application>Microsoft Office PowerPoint</Application>
  <PresentationFormat>Panorámica</PresentationFormat>
  <Paragraphs>7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Neue Haas Grotesk Text Pro</vt:lpstr>
      <vt:lpstr>BjornVTI</vt:lpstr>
      <vt:lpstr>Conectividad y acceso a internet</vt:lpstr>
      <vt:lpstr>Tema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OMAR IGNACIO TORRES MANCILLA</dc:creator>
  <cp:lastModifiedBy>Francisco Matus</cp:lastModifiedBy>
  <cp:revision>4</cp:revision>
  <dcterms:created xsi:type="dcterms:W3CDTF">2024-11-28T01:03:04Z</dcterms:created>
  <dcterms:modified xsi:type="dcterms:W3CDTF">2024-11-30T05:02:02Z</dcterms:modified>
</cp:coreProperties>
</file>