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CarSharing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 Document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 project, Artemiy Frolov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traceability (continue 4)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[G8.1] Users have a 10% discount when he picks at least 2 more passenger onto the car.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[G8.2] Users have a 20% discount on the ride if he left the car with no more than 50%.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ReservationController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PaymentCalculator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+ algorithm is described in the paragraph "Algorithm design"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511800" y="2285400"/>
            <a:ext cx="2120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889900" y="66775"/>
            <a:ext cx="3735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High-level architecture</a:t>
            </a:r>
          </a:p>
        </p:txBody>
      </p:sp>
      <p:pic>
        <p:nvPicPr>
          <p:cNvPr descr="hlarch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9375"/>
            <a:ext cx="6398200" cy="4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709375"/>
            <a:ext cx="1974300" cy="42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38350" y="109575"/>
            <a:ext cx="3867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High-level components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950" y="808074"/>
            <a:ext cx="5592099" cy="42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20450" y="67625"/>
            <a:ext cx="2903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 view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625" y="710225"/>
            <a:ext cx="6916749" cy="42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946400" y="179475"/>
            <a:ext cx="525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Architectural styles and patterns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Patterns: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Client-server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Model-View-Controller (MVC)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Protocols: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Data Objects (JDO): between BLL and DAL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RESTful API: between client and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traceability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All system’s services go through RequestController: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[G1] Registered users(users) can access the system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RegistrationController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LogInController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[G2] Users can locate all unoccupied electric cars parked nearby or within a specific area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ReservationControlle</a:t>
            </a:r>
            <a:r>
              <a:rPr lang="en"/>
              <a:t>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LocationController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CarController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traceability (continue)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[G3] Users can see the information about battery fulness of each unoccupied electrical car.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ReservationController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CarController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[G4] Users can reserve available electric car.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ReservationController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traceability (continue 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[G5] Users can access the reserved car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ReservationController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CarController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[G6] Users can park the car for later usage without missing the "occupied" status.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ReservationController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CarController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traceability (continue 3)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[G6] Users can park the car for later usage without missing the "occupied" status.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ReservationController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CarController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[G7] Users are notified about current driving charges.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ReservationController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PaymentCalculator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CarController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