
<file path=[Content_Types].xml><?xml version="1.0" encoding="utf-8"?>
<Types xmlns="http://schemas.openxmlformats.org/package/2006/content-types">
  <Default Extension="bin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73" r:id="rId4"/>
    <p:sldId id="274" r:id="rId5"/>
    <p:sldId id="275" r:id="rId6"/>
    <p:sldId id="277" r:id="rId7"/>
    <p:sldId id="266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0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3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Ostwald ripening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Specialty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46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cecream_Cone.jpg" TargetMode="External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ceCreamSandwich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2.0" TargetMode="External"/><Relationship Id="rId4" Type="http://schemas.openxmlformats.org/officeDocument/2006/relationships/hyperlink" Target="http://commons.wikimedia.org/wiki/File:East_Village_ice_cream_truck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1A9228-A4D7-4354-8431-BF1CBF361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Ice cream Parlor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Because its just that damn good.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4" name="Picture 3" descr="An icecream cone with two scoops, Rum and Raisin flavour below, and Mango flavour abov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724095"/>
            <a:ext cx="2716911" cy="370394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Slashme / </a:t>
            </a:r>
            <a:r>
              <a:rPr lang="en-US" dirty="0">
                <a:hlinkClick r:id="rId4"/>
              </a:rPr>
              <a:t>CC BY-SA 3.0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0E6AA9-EC3C-4F63-B85D-B2112A83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22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We need to create an ice cream dessert!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12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THE workflow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B6099-A89C-B74D-8F60-47265709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82" y="481540"/>
            <a:ext cx="4224555" cy="58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8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THE workflow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(in 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2C483-BCC2-864C-A061-5C7592D2E8C7}"/>
              </a:ext>
            </a:extLst>
          </p:cNvPr>
          <p:cNvSpPr txBox="1"/>
          <p:nvPr/>
        </p:nvSpPr>
        <p:spPr>
          <a:xfrm>
            <a:off x="4810539" y="485678"/>
            <a:ext cx="6838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"</a:t>
            </a:r>
            <a:r>
              <a:rPr lang="en-US" b="1" dirty="0" err="1"/>
              <a:t>StartAt</a:t>
            </a:r>
            <a:r>
              <a:rPr lang="en-US" b="1" dirty="0"/>
              <a:t>"</a:t>
            </a:r>
            <a:r>
              <a:rPr lang="en-US" dirty="0"/>
              <a:t>: </a:t>
            </a:r>
            <a:r>
              <a:rPr lang="en-US" b="1" dirty="0"/>
              <a:t>" </a:t>
            </a:r>
            <a:r>
              <a:rPr lang="en-US" b="1" dirty="0" err="1"/>
              <a:t>CreateDessert</a:t>
            </a:r>
            <a:r>
              <a:rPr lang="en-US" b="1" dirty="0"/>
              <a:t> 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”Tasks"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” </a:t>
            </a:r>
            <a:r>
              <a:rPr lang="en-US" b="1" dirty="0" err="1"/>
              <a:t>CreateDessert</a:t>
            </a:r>
            <a:r>
              <a:rPr lang="en-US" b="1" dirty="0"/>
              <a:t> "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b="1" dirty="0"/>
              <a:t>”Task"</a:t>
            </a:r>
            <a:r>
              <a:rPr lang="en-US" dirty="0"/>
              <a:t>: </a:t>
            </a:r>
            <a:r>
              <a:rPr lang="en-US" b="1" dirty="0"/>
              <a:t>”</a:t>
            </a:r>
            <a:r>
              <a:rPr lang="en-US" b="1" dirty="0" err="1"/>
              <a:t>CreateDessert</a:t>
            </a:r>
            <a:r>
              <a:rPr lang="en-US" b="1" dirty="0"/>
              <a:t> function"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"Next"</a:t>
            </a:r>
            <a:r>
              <a:rPr lang="en-US" dirty="0"/>
              <a:t>: </a:t>
            </a:r>
            <a:r>
              <a:rPr lang="en-US" b="1" dirty="0"/>
              <a:t>”</a:t>
            </a:r>
            <a:r>
              <a:rPr lang="en-US" b="1" dirty="0" err="1"/>
              <a:t>AddIceCream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"</a:t>
            </a:r>
            <a:r>
              <a:rPr lang="en-US" b="1" dirty="0" err="1"/>
              <a:t>AddIceCream</a:t>
            </a:r>
            <a:r>
              <a:rPr lang="en-US" b="1" dirty="0"/>
              <a:t>"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b="1" dirty="0"/>
              <a:t>" Task"</a:t>
            </a:r>
            <a:r>
              <a:rPr lang="en-US" dirty="0"/>
              <a:t>: </a:t>
            </a:r>
            <a:r>
              <a:rPr lang="en-US" b="1" dirty="0"/>
              <a:t>”</a:t>
            </a:r>
            <a:r>
              <a:rPr lang="en-US" b="1" dirty="0" err="1"/>
              <a:t>AddIceCream</a:t>
            </a:r>
            <a:r>
              <a:rPr lang="en-US" b="1" dirty="0"/>
              <a:t> function"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"Next"</a:t>
            </a:r>
            <a:r>
              <a:rPr lang="en-US" dirty="0"/>
              <a:t>: </a:t>
            </a:r>
            <a:r>
              <a:rPr lang="en-US" b="1" dirty="0"/>
              <a:t>"</a:t>
            </a:r>
            <a:r>
              <a:rPr lang="en-US" b="1" dirty="0" err="1"/>
              <a:t>AddToppings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"</a:t>
            </a:r>
            <a:r>
              <a:rPr lang="en-US" b="1" dirty="0" err="1"/>
              <a:t>AddToppings</a:t>
            </a:r>
            <a:r>
              <a:rPr lang="en-US" b="1" dirty="0"/>
              <a:t>"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b="1" dirty="0"/>
              <a:t>" Task"</a:t>
            </a:r>
            <a:r>
              <a:rPr lang="en-US" dirty="0"/>
              <a:t>: </a:t>
            </a:r>
            <a:r>
              <a:rPr lang="en-US" b="1" dirty="0"/>
              <a:t>”</a:t>
            </a:r>
            <a:r>
              <a:rPr lang="en-US" b="1" dirty="0" err="1"/>
              <a:t>AddToppings</a:t>
            </a:r>
            <a:r>
              <a:rPr lang="en-US" b="1" dirty="0"/>
              <a:t> function"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"Next"</a:t>
            </a:r>
            <a:r>
              <a:rPr lang="en-US" dirty="0"/>
              <a:t>: </a:t>
            </a:r>
            <a:r>
              <a:rPr lang="en-US" b="1" dirty="0"/>
              <a:t>"</a:t>
            </a:r>
            <a:r>
              <a:rPr lang="en-US" b="1" dirty="0" err="1"/>
              <a:t>ServeDessert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"</a:t>
            </a:r>
            <a:r>
              <a:rPr lang="en-US" b="1" dirty="0" err="1"/>
              <a:t>ServeDessert</a:t>
            </a:r>
            <a:r>
              <a:rPr lang="en-US" b="1" dirty="0"/>
              <a:t>"</a:t>
            </a:r>
            <a:r>
              <a:rPr lang="en-US" dirty="0"/>
              <a:t>: {</a:t>
            </a:r>
          </a:p>
          <a:p>
            <a:pPr lvl="1"/>
            <a:r>
              <a:rPr lang="en-US" dirty="0"/>
              <a:t>              </a:t>
            </a:r>
            <a:r>
              <a:rPr lang="en-US" b="1" dirty="0"/>
              <a:t>" Task"</a:t>
            </a:r>
            <a:r>
              <a:rPr lang="en-US" dirty="0"/>
              <a:t>: </a:t>
            </a:r>
            <a:r>
              <a:rPr lang="en-US" b="1" dirty="0"/>
              <a:t>”</a:t>
            </a:r>
            <a:r>
              <a:rPr lang="en-US" b="1" dirty="0" err="1"/>
              <a:t>ServeCustomer</a:t>
            </a:r>
            <a:r>
              <a:rPr lang="en-US" b="1" dirty="0"/>
              <a:t> function"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    } 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2C483-BCC2-864C-A061-5C7592D2E8C7}"/>
              </a:ext>
            </a:extLst>
          </p:cNvPr>
          <p:cNvSpPr txBox="1"/>
          <p:nvPr/>
        </p:nvSpPr>
        <p:spPr>
          <a:xfrm>
            <a:off x="4810539" y="485678"/>
            <a:ext cx="6838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Order Taker: takes the order and creates an empty dessert order.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Container Artist: selects container(s) from the supply cooler and adds these to the order.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Ice cream Artist: selects ice cream flavors from the cooler and adds these to the order.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Topping Artist: selects toppings from the cooler and adds these to the order.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Server: presents the final dessert to the customer. </a:t>
            </a:r>
          </a:p>
        </p:txBody>
      </p:sp>
    </p:spTree>
    <p:extLst>
      <p:ext uri="{BB962C8B-B14F-4D97-AF65-F5344CB8AC3E}">
        <p14:creationId xmlns:p14="http://schemas.microsoft.com/office/powerpoint/2010/main" val="367783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81" y="702156"/>
            <a:ext cx="3068067" cy="5311782"/>
          </a:xfrm>
        </p:spPr>
        <p:txBody>
          <a:bodyPr>
            <a:normAutofit/>
          </a:bodyPr>
          <a:lstStyle/>
          <a:p>
            <a:r>
              <a:rPr lang="en-US" dirty="0"/>
              <a:t>Stock the shelves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Renee Comet (photographer) / Public domain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592A3-1795-AF49-AAF9-79A3D57AEEFD}"/>
              </a:ext>
            </a:extLst>
          </p:cNvPr>
          <p:cNvSpPr txBox="1"/>
          <p:nvPr/>
        </p:nvSpPr>
        <p:spPr>
          <a:xfrm>
            <a:off x="4443047" y="702156"/>
            <a:ext cx="742070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sz="1200" dirty="0"/>
          </a:p>
          <a:p>
            <a:r>
              <a:rPr lang="en-US" sz="1400" dirty="0"/>
              <a:t>Container Artist: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flat text file listing types of ice cream containers.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400" dirty="0"/>
              <a:t>One entry per line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/>
              <a:t>Ice Cream Artist: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flat text file listing ice cream flavors.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400" dirty="0"/>
              <a:t>One entry per line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/>
              <a:t>Toppings Artist: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flat text file listing types of toppings.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400" dirty="0"/>
              <a:t>One entry per line</a:t>
            </a:r>
          </a:p>
          <a:p>
            <a:pPr marL="685800" lvl="1" indent="-2286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/>
              <a:t>Parlor Host: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flat text file listing all students first names.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400" dirty="0"/>
              <a:t>One entry per line</a:t>
            </a:r>
          </a:p>
          <a:p>
            <a:pPr marL="685800" lvl="1" indent="-2286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/>
              <a:t>Parlor Server: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the S3 bucket to hold these files.  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/>
              <a:t>Finally (ALL): Upload your files to the newly created s3 bucket.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353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create the dessert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Clone the GitHub repo at: </a:t>
            </a:r>
          </a:p>
          <a:p>
            <a:r>
              <a:rPr lang="en-US" dirty="0"/>
              <a:t>Open the project in your favorite IDE. </a:t>
            </a:r>
          </a:p>
          <a:p>
            <a:r>
              <a:rPr lang="en-US" dirty="0"/>
              <a:t>Compile and package the project. </a:t>
            </a:r>
          </a:p>
          <a:p>
            <a:r>
              <a:rPr lang="en-US" dirty="0"/>
              <a:t>Create AWS lambda and upload the jar file.</a:t>
            </a:r>
          </a:p>
          <a:p>
            <a:r>
              <a:rPr lang="en-US" dirty="0"/>
              <a:t>Define environment variables for: </a:t>
            </a:r>
          </a:p>
          <a:p>
            <a:pPr lvl="1"/>
            <a:r>
              <a:rPr lang="en-US" dirty="0"/>
              <a:t>INPUT_FILE</a:t>
            </a:r>
          </a:p>
          <a:p>
            <a:pPr lvl="1"/>
            <a:r>
              <a:rPr lang="en-US" dirty="0"/>
              <a:t>BUCKET_NAME</a:t>
            </a:r>
          </a:p>
          <a:p>
            <a:pPr lvl="1"/>
            <a:r>
              <a:rPr lang="en-US" dirty="0"/>
              <a:t>NUMBER_OF_ITEMS_TO_ADD</a:t>
            </a:r>
          </a:p>
          <a:p>
            <a:r>
              <a:rPr lang="en-US" dirty="0"/>
              <a:t>Copy and set aside: </a:t>
            </a:r>
          </a:p>
          <a:p>
            <a:pPr lvl="1"/>
            <a:r>
              <a:rPr lang="en-US" dirty="0"/>
              <a:t>Java package name</a:t>
            </a:r>
          </a:p>
          <a:p>
            <a:pPr lvl="1"/>
            <a:r>
              <a:rPr lang="en-US" dirty="0"/>
              <a:t>Java class name</a:t>
            </a:r>
          </a:p>
          <a:p>
            <a:pPr lvl="1"/>
            <a:r>
              <a:rPr lang="en-US" dirty="0"/>
              <a:t>Java method handler name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42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27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640575" cy="1013800"/>
          </a:xfrm>
        </p:spPr>
        <p:txBody>
          <a:bodyPr>
            <a:normAutofit/>
          </a:bodyPr>
          <a:lstStyle/>
          <a:p>
            <a:r>
              <a:rPr lang="en-US" dirty="0"/>
              <a:t>Congratulations</a:t>
            </a:r>
          </a:p>
        </p:txBody>
      </p:sp>
      <p:pic>
        <p:nvPicPr>
          <p:cNvPr id="4" name="Picture 3" descr="New York. East Village. Ice Cream Truc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22" y="1303083"/>
            <a:ext cx="6489819" cy="4272464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Photo</a:t>
            </a:r>
            <a:r>
              <a:rPr lang="en-US" dirty="0"/>
              <a:t> by Tomás Fano / </a:t>
            </a:r>
            <a:r>
              <a:rPr lang="en-US" dirty="0">
                <a:hlinkClick r:id="rId5"/>
              </a:rPr>
              <a:t>CC BY-SA 2.0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03394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160</TotalTime>
  <Words>312</Words>
  <Application>Microsoft Macintosh PowerPoint</Application>
  <PresentationFormat>Widescreen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Ice cream Parlor</vt:lpstr>
      <vt:lpstr>THE PROBLEM</vt:lpstr>
      <vt:lpstr>THE workflow</vt:lpstr>
      <vt:lpstr>THE workflow (in json)</vt:lpstr>
      <vt:lpstr>hiring</vt:lpstr>
      <vt:lpstr>Stock the shelves  </vt:lpstr>
      <vt:lpstr>create the dessert</vt:lpstr>
      <vt:lpstr>Putting it together</vt:lpstr>
      <vt:lpstr>Congratulations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Parlor</dc:title>
  <dc:creator>Robbins, George (CAI - Atlanta)</dc:creator>
  <cp:lastModifiedBy>Robbins, George (CAI - Atlanta)</cp:lastModifiedBy>
  <cp:revision>13</cp:revision>
  <dcterms:created xsi:type="dcterms:W3CDTF">2019-05-10T19:52:51Z</dcterms:created>
  <dcterms:modified xsi:type="dcterms:W3CDTF">2019-06-04T23:13:29Z</dcterms:modified>
</cp:coreProperties>
</file>