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8.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70"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FCE1B0-491C-4C73-AE02-C4B93ACFCA04}" type="datetimeFigureOut">
              <a:rPr lang="en-US" smtClean="0"/>
              <a:t>12-Dec-16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2433DF-A0F6-41D5-AF2A-120BB932FB8E}" type="slidenum">
              <a:rPr lang="en-US" smtClean="0"/>
              <a:t>‹#›</a:t>
            </a:fld>
            <a:endParaRPr lang="en-US"/>
          </a:p>
        </p:txBody>
      </p:sp>
    </p:spTree>
    <p:extLst>
      <p:ext uri="{BB962C8B-B14F-4D97-AF65-F5344CB8AC3E}">
        <p14:creationId xmlns:p14="http://schemas.microsoft.com/office/powerpoint/2010/main" val="215609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452433DF-A0F6-41D5-AF2A-120BB932FB8E}" type="slidenum">
              <a:rPr lang="en-US" smtClean="0"/>
              <a:t>12</a:t>
            </a:fld>
            <a:endParaRPr lang="en-US" dirty="0"/>
          </a:p>
        </p:txBody>
      </p:sp>
    </p:spTree>
    <p:extLst>
      <p:ext uri="{BB962C8B-B14F-4D97-AF65-F5344CB8AC3E}">
        <p14:creationId xmlns:p14="http://schemas.microsoft.com/office/powerpoint/2010/main" val="1139641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187442-2252-4A1F-9965-539A5E100705}" type="datetimeFigureOut">
              <a:rPr lang="en-US" smtClean="0"/>
              <a:t>12-Dec-16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CEC9E-53EB-43F6-9708-8EDEC1230826}" type="slidenum">
              <a:rPr lang="en-US" smtClean="0"/>
              <a:t>‹#›</a:t>
            </a:fld>
            <a:endParaRPr lang="en-US"/>
          </a:p>
        </p:txBody>
      </p:sp>
    </p:spTree>
    <p:extLst>
      <p:ext uri="{BB962C8B-B14F-4D97-AF65-F5344CB8AC3E}">
        <p14:creationId xmlns:p14="http://schemas.microsoft.com/office/powerpoint/2010/main" val="141164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87442-2252-4A1F-9965-539A5E100705}" type="datetimeFigureOut">
              <a:rPr lang="en-US" smtClean="0"/>
              <a:t>12-Dec-16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CEC9E-53EB-43F6-9708-8EDEC1230826}" type="slidenum">
              <a:rPr lang="en-US" smtClean="0"/>
              <a:t>‹#›</a:t>
            </a:fld>
            <a:endParaRPr lang="en-US"/>
          </a:p>
        </p:txBody>
      </p:sp>
    </p:spTree>
    <p:extLst>
      <p:ext uri="{BB962C8B-B14F-4D97-AF65-F5344CB8AC3E}">
        <p14:creationId xmlns:p14="http://schemas.microsoft.com/office/powerpoint/2010/main" val="417029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87442-2252-4A1F-9965-539A5E100705}" type="datetimeFigureOut">
              <a:rPr lang="en-US" smtClean="0"/>
              <a:t>12-Dec-16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CEC9E-53EB-43F6-9708-8EDEC1230826}" type="slidenum">
              <a:rPr lang="en-US" smtClean="0"/>
              <a:t>‹#›</a:t>
            </a:fld>
            <a:endParaRPr lang="en-US"/>
          </a:p>
        </p:txBody>
      </p:sp>
    </p:spTree>
    <p:extLst>
      <p:ext uri="{BB962C8B-B14F-4D97-AF65-F5344CB8AC3E}">
        <p14:creationId xmlns:p14="http://schemas.microsoft.com/office/powerpoint/2010/main" val="13976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87442-2252-4A1F-9965-539A5E100705}" type="datetimeFigureOut">
              <a:rPr lang="en-US" smtClean="0"/>
              <a:t>12-Dec-16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CEC9E-53EB-43F6-9708-8EDEC1230826}" type="slidenum">
              <a:rPr lang="en-US" smtClean="0"/>
              <a:t>‹#›</a:t>
            </a:fld>
            <a:endParaRPr lang="en-US"/>
          </a:p>
        </p:txBody>
      </p:sp>
    </p:spTree>
    <p:extLst>
      <p:ext uri="{BB962C8B-B14F-4D97-AF65-F5344CB8AC3E}">
        <p14:creationId xmlns:p14="http://schemas.microsoft.com/office/powerpoint/2010/main" val="1963167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87442-2252-4A1F-9965-539A5E100705}" type="datetimeFigureOut">
              <a:rPr lang="en-US" smtClean="0"/>
              <a:t>12-Dec-16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CEC9E-53EB-43F6-9708-8EDEC1230826}" type="slidenum">
              <a:rPr lang="en-US" smtClean="0"/>
              <a:t>‹#›</a:t>
            </a:fld>
            <a:endParaRPr lang="en-US"/>
          </a:p>
        </p:txBody>
      </p:sp>
    </p:spTree>
    <p:extLst>
      <p:ext uri="{BB962C8B-B14F-4D97-AF65-F5344CB8AC3E}">
        <p14:creationId xmlns:p14="http://schemas.microsoft.com/office/powerpoint/2010/main" val="35058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187442-2252-4A1F-9965-539A5E100705}" type="datetimeFigureOut">
              <a:rPr lang="en-US" smtClean="0"/>
              <a:t>12-Dec-16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CEC9E-53EB-43F6-9708-8EDEC1230826}" type="slidenum">
              <a:rPr lang="en-US" smtClean="0"/>
              <a:t>‹#›</a:t>
            </a:fld>
            <a:endParaRPr lang="en-US"/>
          </a:p>
        </p:txBody>
      </p:sp>
    </p:spTree>
    <p:extLst>
      <p:ext uri="{BB962C8B-B14F-4D97-AF65-F5344CB8AC3E}">
        <p14:creationId xmlns:p14="http://schemas.microsoft.com/office/powerpoint/2010/main" val="251641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187442-2252-4A1F-9965-539A5E100705}" type="datetimeFigureOut">
              <a:rPr lang="en-US" smtClean="0"/>
              <a:t>12-Dec-16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2CEC9E-53EB-43F6-9708-8EDEC1230826}" type="slidenum">
              <a:rPr lang="en-US" smtClean="0"/>
              <a:t>‹#›</a:t>
            </a:fld>
            <a:endParaRPr lang="en-US"/>
          </a:p>
        </p:txBody>
      </p:sp>
    </p:spTree>
    <p:extLst>
      <p:ext uri="{BB962C8B-B14F-4D97-AF65-F5344CB8AC3E}">
        <p14:creationId xmlns:p14="http://schemas.microsoft.com/office/powerpoint/2010/main" val="68107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87442-2252-4A1F-9965-539A5E100705}" type="datetimeFigureOut">
              <a:rPr lang="en-US" smtClean="0"/>
              <a:t>12-Dec-16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2CEC9E-53EB-43F6-9708-8EDEC1230826}" type="slidenum">
              <a:rPr lang="en-US" smtClean="0"/>
              <a:t>‹#›</a:t>
            </a:fld>
            <a:endParaRPr lang="en-US"/>
          </a:p>
        </p:txBody>
      </p:sp>
    </p:spTree>
    <p:extLst>
      <p:ext uri="{BB962C8B-B14F-4D97-AF65-F5344CB8AC3E}">
        <p14:creationId xmlns:p14="http://schemas.microsoft.com/office/powerpoint/2010/main" val="295443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87442-2252-4A1F-9965-539A5E100705}" type="datetimeFigureOut">
              <a:rPr lang="en-US" smtClean="0"/>
              <a:t>12-Dec-16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2CEC9E-53EB-43F6-9708-8EDEC1230826}" type="slidenum">
              <a:rPr lang="en-US" smtClean="0"/>
              <a:t>‹#›</a:t>
            </a:fld>
            <a:endParaRPr lang="en-US"/>
          </a:p>
        </p:txBody>
      </p:sp>
    </p:spTree>
    <p:extLst>
      <p:ext uri="{BB962C8B-B14F-4D97-AF65-F5344CB8AC3E}">
        <p14:creationId xmlns:p14="http://schemas.microsoft.com/office/powerpoint/2010/main" val="89424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87442-2252-4A1F-9965-539A5E100705}" type="datetimeFigureOut">
              <a:rPr lang="en-US" smtClean="0"/>
              <a:t>12-Dec-16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CEC9E-53EB-43F6-9708-8EDEC1230826}" type="slidenum">
              <a:rPr lang="en-US" smtClean="0"/>
              <a:t>‹#›</a:t>
            </a:fld>
            <a:endParaRPr lang="en-US"/>
          </a:p>
        </p:txBody>
      </p:sp>
    </p:spTree>
    <p:extLst>
      <p:ext uri="{BB962C8B-B14F-4D97-AF65-F5344CB8AC3E}">
        <p14:creationId xmlns:p14="http://schemas.microsoft.com/office/powerpoint/2010/main" val="17922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87442-2252-4A1F-9965-539A5E100705}" type="datetimeFigureOut">
              <a:rPr lang="en-US" smtClean="0"/>
              <a:t>12-Dec-16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CEC9E-53EB-43F6-9708-8EDEC1230826}" type="slidenum">
              <a:rPr lang="en-US" smtClean="0"/>
              <a:t>‹#›</a:t>
            </a:fld>
            <a:endParaRPr lang="en-US"/>
          </a:p>
        </p:txBody>
      </p:sp>
    </p:spTree>
    <p:extLst>
      <p:ext uri="{BB962C8B-B14F-4D97-AF65-F5344CB8AC3E}">
        <p14:creationId xmlns:p14="http://schemas.microsoft.com/office/powerpoint/2010/main" val="347213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87442-2252-4A1F-9965-539A5E100705}" type="datetimeFigureOut">
              <a:rPr lang="en-US" smtClean="0"/>
              <a:t>12-Dec-16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CEC9E-53EB-43F6-9708-8EDEC1230826}" type="slidenum">
              <a:rPr lang="en-US" smtClean="0"/>
              <a:t>‹#›</a:t>
            </a:fld>
            <a:endParaRPr lang="en-US"/>
          </a:p>
        </p:txBody>
      </p:sp>
    </p:spTree>
    <p:extLst>
      <p:ext uri="{BB962C8B-B14F-4D97-AF65-F5344CB8AC3E}">
        <p14:creationId xmlns:p14="http://schemas.microsoft.com/office/powerpoint/2010/main" val="305082667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772400" cy="1470025"/>
          </a:xfrm>
        </p:spPr>
        <p:txBody>
          <a:bodyPr/>
          <a:lstStyle/>
          <a:p>
            <a:r>
              <a:rPr lang="en-US" b="1" dirty="0" smtClean="0"/>
              <a:t>Sign-Up Tool</a:t>
            </a:r>
            <a:endParaRPr lang="en-US" b="1" dirty="0"/>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r="16970" b="3942"/>
          <a:stretch/>
        </p:blipFill>
        <p:spPr>
          <a:xfrm>
            <a:off x="3505200" y="3276601"/>
            <a:ext cx="1898073" cy="25561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97409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rmAutofit fontScale="90000"/>
          </a:bodyPr>
          <a:lstStyle/>
          <a:p>
            <a:r>
              <a:rPr lang="en-US" b="1" dirty="0"/>
              <a:t>Review settings and select notification </a:t>
            </a:r>
            <a:r>
              <a:rPr lang="en-US" b="1" dirty="0" smtClean="0"/>
              <a:t>preferences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906" y="1600200"/>
            <a:ext cx="7504187" cy="4525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291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b="1" dirty="0" smtClean="0"/>
              <a:t>Notification and Attachments</a:t>
            </a:r>
            <a:endParaRPr lang="en-US" sz="4000" b="1" dirty="0"/>
          </a:p>
        </p:txBody>
      </p:sp>
      <p:sp>
        <p:nvSpPr>
          <p:cNvPr id="3" name="Content Placeholder 2"/>
          <p:cNvSpPr>
            <a:spLocks noGrp="1"/>
          </p:cNvSpPr>
          <p:nvPr>
            <p:ph idx="1"/>
          </p:nvPr>
        </p:nvSpPr>
        <p:spPr>
          <a:xfrm>
            <a:off x="381000" y="1752600"/>
            <a:ext cx="8458200" cy="4876800"/>
          </a:xfrm>
        </p:spPr>
        <p:txBody>
          <a:bodyPr>
            <a:normAutofit/>
          </a:bodyPr>
          <a:lstStyle/>
          <a:p>
            <a:r>
              <a:rPr lang="en-US" sz="2400" b="1" dirty="0"/>
              <a:t>Send notification</a:t>
            </a:r>
            <a:r>
              <a:rPr lang="en-US" sz="2400" dirty="0"/>
              <a:t>: Check the appropriate box to manage email notifications when participants sign up or cancel</a:t>
            </a:r>
            <a:r>
              <a:rPr lang="en-US" sz="2400" dirty="0" smtClean="0"/>
              <a:t>.</a:t>
            </a:r>
          </a:p>
          <a:p>
            <a:endParaRPr lang="en-US" sz="2400" dirty="0"/>
          </a:p>
          <a:p>
            <a:r>
              <a:rPr lang="en-US" sz="2400" b="1" dirty="0"/>
              <a:t>Default Notification setting</a:t>
            </a:r>
            <a:r>
              <a:rPr lang="en-US" sz="2400" dirty="0"/>
              <a:t>: "Yes" means that the notification box will be selected on the modify meetings page</a:t>
            </a:r>
            <a:r>
              <a:rPr lang="en-US" sz="2400" dirty="0" smtClean="0"/>
              <a:t>.</a:t>
            </a:r>
          </a:p>
          <a:p>
            <a:pPr marL="0" indent="0">
              <a:buNone/>
            </a:pPr>
            <a:endParaRPr lang="en-US" sz="2400" dirty="0" smtClean="0"/>
          </a:p>
          <a:p>
            <a:r>
              <a:rPr lang="en-US" sz="2400" dirty="0" smtClean="0"/>
              <a:t>Click the</a:t>
            </a:r>
            <a:r>
              <a:rPr lang="en-US" sz="2400" dirty="0"/>
              <a:t> </a:t>
            </a:r>
            <a:r>
              <a:rPr lang="en-US" sz="2400" b="1" dirty="0"/>
              <a:t>Add Attachments</a:t>
            </a:r>
            <a:r>
              <a:rPr lang="en-US" sz="2400" dirty="0"/>
              <a:t> button if you would like to browse for and attach a file to your meeting</a:t>
            </a:r>
            <a:r>
              <a:rPr lang="en-US" sz="2400" dirty="0" smtClean="0"/>
              <a:t>.</a:t>
            </a:r>
            <a:endParaRPr lang="en-US" sz="2400" dirty="0"/>
          </a:p>
        </p:txBody>
      </p:sp>
    </p:spTree>
    <p:extLst>
      <p:ext uri="{BB962C8B-B14F-4D97-AF65-F5344CB8AC3E}">
        <p14:creationId xmlns:p14="http://schemas.microsoft.com/office/powerpoint/2010/main" val="141082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Participants </a:t>
            </a:r>
            <a:r>
              <a:rPr lang="en-US" sz="4000" b="1" dirty="0"/>
              <a:t>sign-up for </a:t>
            </a:r>
            <a:r>
              <a:rPr lang="en-US" sz="4000" b="1" dirty="0" smtClean="0"/>
              <a:t>meetings</a:t>
            </a:r>
            <a:endParaRPr lang="en-US" sz="4000" dirty="0"/>
          </a:p>
        </p:txBody>
      </p:sp>
      <p:sp>
        <p:nvSpPr>
          <p:cNvPr id="3" name="Content Placeholder 2"/>
          <p:cNvSpPr>
            <a:spLocks noGrp="1"/>
          </p:cNvSpPr>
          <p:nvPr>
            <p:ph idx="1"/>
          </p:nvPr>
        </p:nvSpPr>
        <p:spPr>
          <a:xfrm>
            <a:off x="381000" y="1600200"/>
            <a:ext cx="8305800" cy="4648200"/>
          </a:xfrm>
        </p:spPr>
        <p:txBody>
          <a:bodyPr>
            <a:normAutofit/>
          </a:bodyPr>
          <a:lstStyle/>
          <a:p>
            <a:r>
              <a:rPr lang="en-US" sz="2400" dirty="0"/>
              <a:t>Click on a meeting title.</a:t>
            </a:r>
          </a:p>
          <a:p>
            <a:r>
              <a:rPr lang="en-US" sz="2400" dirty="0"/>
              <a:t>Click Sign </a:t>
            </a:r>
            <a:r>
              <a:rPr lang="en-US" sz="2400" dirty="0" smtClean="0"/>
              <a:t>Up (or) </a:t>
            </a:r>
            <a:r>
              <a:rPr lang="en-US" sz="2400" dirty="0"/>
              <a:t>Click the button </a:t>
            </a:r>
            <a:r>
              <a:rPr lang="en-US" sz="2400" dirty="0" smtClean="0"/>
              <a:t>labeled</a:t>
            </a:r>
            <a:r>
              <a:rPr lang="en-US" sz="2400" dirty="0"/>
              <a:t> Sign Up beside the timeslot you want</a:t>
            </a:r>
            <a:r>
              <a:rPr lang="en-US" sz="2400" dirty="0" smtClean="0"/>
              <a:t>.</a:t>
            </a:r>
          </a:p>
          <a:p>
            <a:r>
              <a:rPr lang="en-US" sz="2400" dirty="0"/>
              <a:t>If the meeting is full and your instructor has given the Wait List option, you will be able to add your name to the </a:t>
            </a:r>
            <a:r>
              <a:rPr lang="en-US" sz="2400" b="1" dirty="0"/>
              <a:t>Wait List </a:t>
            </a:r>
            <a:r>
              <a:rPr lang="en-US" sz="2400" dirty="0"/>
              <a:t>by clicking Join Wait List</a:t>
            </a:r>
            <a:r>
              <a:rPr lang="en-US" sz="2400" dirty="0" smtClean="0"/>
              <a:t>. </a:t>
            </a:r>
          </a:p>
          <a:p>
            <a:r>
              <a:rPr lang="en-US" sz="2400" dirty="0" smtClean="0"/>
              <a:t>If </a:t>
            </a:r>
            <a:r>
              <a:rPr lang="en-US" sz="2400" dirty="0"/>
              <a:t>space becomes available, you will be added to the list of attendees, and notified by email</a:t>
            </a:r>
            <a:r>
              <a:rPr lang="en-US" sz="2400" dirty="0" smtClean="0"/>
              <a:t>.</a:t>
            </a:r>
          </a:p>
          <a:p>
            <a:r>
              <a:rPr lang="en-US" sz="2400" dirty="0"/>
              <a:t>If your instructor has allowed, you will see a comment field where you can type a message, which is seen only by the instructor. </a:t>
            </a:r>
          </a:p>
        </p:txBody>
      </p:sp>
    </p:spTree>
    <p:extLst>
      <p:ext uri="{BB962C8B-B14F-4D97-AF65-F5344CB8AC3E}">
        <p14:creationId xmlns:p14="http://schemas.microsoft.com/office/powerpoint/2010/main" val="320856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b="1" dirty="0"/>
              <a:t>P</a:t>
            </a:r>
            <a:r>
              <a:rPr lang="en-US" sz="4000" b="1" dirty="0" smtClean="0"/>
              <a:t>articipants sign-up for meetings</a:t>
            </a:r>
            <a:endParaRPr lang="en-US" sz="40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508508" y="3378483"/>
            <a:ext cx="8126984" cy="2260317"/>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457200" y="1600200"/>
            <a:ext cx="8229600" cy="1200329"/>
          </a:xfrm>
          <a:prstGeom prst="rect">
            <a:avLst/>
          </a:prstGeom>
          <a:noFill/>
        </p:spPr>
        <p:txBody>
          <a:bodyPr wrap="square" rtlCol="0">
            <a:spAutoFit/>
          </a:bodyPr>
          <a:lstStyle/>
          <a:p>
            <a:pPr marL="285750" indent="-285750">
              <a:buFont typeface="Arial" pitchFamily="34" charset="0"/>
              <a:buChar char="•"/>
            </a:pPr>
            <a:r>
              <a:rPr lang="en-US" sz="2400" dirty="0"/>
              <a:t>You may cancel any appointment you have signed up for, within the time period allowed by your instructor, by clicking the </a:t>
            </a:r>
            <a:r>
              <a:rPr lang="en-US" sz="2400" b="1" dirty="0"/>
              <a:t>Cancel Sign-up</a:t>
            </a:r>
            <a:r>
              <a:rPr lang="en-US" sz="2400" dirty="0"/>
              <a:t> button.</a:t>
            </a:r>
          </a:p>
        </p:txBody>
      </p:sp>
    </p:spTree>
    <p:extLst>
      <p:ext uri="{BB962C8B-B14F-4D97-AF65-F5344CB8AC3E}">
        <p14:creationId xmlns:p14="http://schemas.microsoft.com/office/powerpoint/2010/main" val="1285341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t>Export </a:t>
            </a:r>
            <a:r>
              <a:rPr lang="en-US" b="1" dirty="0"/>
              <a:t>meeting </a:t>
            </a:r>
            <a:r>
              <a:rPr lang="en-US" b="1" dirty="0" smtClean="0"/>
              <a:t>data</a:t>
            </a:r>
            <a:endParaRPr lang="en-US" dirty="0"/>
          </a:p>
        </p:txBody>
      </p:sp>
      <p:sp>
        <p:nvSpPr>
          <p:cNvPr id="3" name="Content Placeholder 2"/>
          <p:cNvSpPr>
            <a:spLocks noGrp="1"/>
          </p:cNvSpPr>
          <p:nvPr>
            <p:ph idx="1"/>
          </p:nvPr>
        </p:nvSpPr>
        <p:spPr>
          <a:xfrm>
            <a:off x="304800" y="1265237"/>
            <a:ext cx="8610600" cy="4525963"/>
          </a:xfrm>
        </p:spPr>
        <p:txBody>
          <a:bodyPr>
            <a:noAutofit/>
          </a:bodyPr>
          <a:lstStyle/>
          <a:p>
            <a:pPr>
              <a:spcBef>
                <a:spcPts val="0"/>
              </a:spcBef>
            </a:pPr>
            <a:r>
              <a:rPr lang="en-US" sz="2400" dirty="0"/>
              <a:t>The Export operation provides a rich set of data, in spreadsheet form, for a set of meetings or for a single meeting, including the list of those who have signed up.</a:t>
            </a:r>
          </a:p>
          <a:p>
            <a:pPr>
              <a:spcBef>
                <a:spcPts val="0"/>
              </a:spcBef>
            </a:pPr>
            <a:r>
              <a:rPr lang="en-US" sz="2400" dirty="0"/>
              <a:t>The “.</a:t>
            </a:r>
            <a:r>
              <a:rPr lang="en-US" sz="2400" dirty="0" err="1"/>
              <a:t>xls</a:t>
            </a:r>
            <a:r>
              <a:rPr lang="en-US" sz="2400" dirty="0"/>
              <a:t>” file thereby created can be opened in Excel or some other spreadsheet application to show several sheets, as follows.</a:t>
            </a:r>
          </a:p>
          <a:p>
            <a:pPr>
              <a:spcBef>
                <a:spcPts val="0"/>
              </a:spcBef>
            </a:pPr>
            <a:r>
              <a:rPr lang="en-US" sz="2400" dirty="0"/>
              <a:t>Attendees’ Schedules [for meeting organizers]: a datasheet with columns that show the meeting’s details, with one row for each meeting attendee signed up</a:t>
            </a:r>
            <a:r>
              <a:rPr lang="en-US" sz="2400" dirty="0" smtClean="0"/>
              <a:t>.</a:t>
            </a:r>
            <a:endParaRPr lang="en-US" sz="2400" dirty="0"/>
          </a:p>
          <a:p>
            <a:pPr>
              <a:spcBef>
                <a:spcPts val="0"/>
              </a:spcBef>
            </a:pPr>
            <a:r>
              <a:rPr lang="en-US" sz="2400" dirty="0"/>
              <a:t>Events Overview: a chart of all meetings selected as they appear in the Meetings page.</a:t>
            </a:r>
          </a:p>
          <a:p>
            <a:pPr>
              <a:spcBef>
                <a:spcPts val="0"/>
              </a:spcBef>
            </a:pPr>
            <a:r>
              <a:rPr lang="en-US" sz="2400" dirty="0"/>
              <a:t>For each meeting, a named </a:t>
            </a:r>
            <a:r>
              <a:rPr lang="en-US" sz="2400" dirty="0" smtClean="0"/>
              <a:t>sheet.</a:t>
            </a:r>
            <a:endParaRPr lang="en-US" sz="2400" dirty="0"/>
          </a:p>
          <a:p>
            <a:pPr>
              <a:spcBef>
                <a:spcPts val="0"/>
              </a:spcBef>
            </a:pPr>
            <a:r>
              <a:rPr lang="en-US" sz="2400" dirty="0"/>
              <a:t>Chart showing the meeting title and details, plus a list of attendees [for users with that privilege], the wait list, and comments</a:t>
            </a:r>
            <a:r>
              <a:rPr lang="en-US" sz="2400" dirty="0" smtClean="0"/>
              <a:t>.</a:t>
            </a:r>
            <a:endParaRPr lang="en-US" sz="2400" dirty="0"/>
          </a:p>
        </p:txBody>
      </p:sp>
    </p:spTree>
    <p:extLst>
      <p:ext uri="{BB962C8B-B14F-4D97-AF65-F5344CB8AC3E}">
        <p14:creationId xmlns:p14="http://schemas.microsoft.com/office/powerpoint/2010/main" val="53949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Manually </a:t>
            </a:r>
            <a:r>
              <a:rPr lang="en-US" b="1" dirty="0"/>
              <a:t>add </a:t>
            </a:r>
            <a:r>
              <a:rPr lang="en-US" b="1" dirty="0" smtClean="0"/>
              <a:t>and remove users </a:t>
            </a:r>
            <a:r>
              <a:rPr lang="en-US" b="1" dirty="0"/>
              <a:t>to </a:t>
            </a:r>
            <a:r>
              <a:rPr lang="en-US" b="1" dirty="0" smtClean="0"/>
              <a:t>meetings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508508" y="2885404"/>
            <a:ext cx="8126984" cy="19555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965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4000" b="1" dirty="0" smtClean="0"/>
              <a:t>Add </a:t>
            </a:r>
            <a:r>
              <a:rPr lang="en-US" sz="4000" b="1" dirty="0"/>
              <a:t>meetings to the site </a:t>
            </a:r>
            <a:r>
              <a:rPr lang="en-US" sz="4000" b="1" dirty="0" smtClean="0"/>
              <a:t>Calendar</a:t>
            </a:r>
            <a:endParaRPr lang="en-US" sz="4000" dirty="0"/>
          </a:p>
        </p:txBody>
      </p:sp>
      <p:sp>
        <p:nvSpPr>
          <p:cNvPr id="3" name="Content Placeholder 2"/>
          <p:cNvSpPr>
            <a:spLocks noGrp="1"/>
          </p:cNvSpPr>
          <p:nvPr>
            <p:ph idx="1"/>
          </p:nvPr>
        </p:nvSpPr>
        <p:spPr>
          <a:xfrm>
            <a:off x="533400" y="1600200"/>
            <a:ext cx="8229600" cy="4525963"/>
          </a:xfrm>
        </p:spPr>
        <p:txBody>
          <a:bodyPr>
            <a:normAutofit/>
          </a:bodyPr>
          <a:lstStyle/>
          <a:p>
            <a:r>
              <a:rPr lang="en-US" sz="2400" dirty="0" smtClean="0"/>
              <a:t>Check Publish to Calendar when create meeting.</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514600"/>
            <a:ext cx="8529980" cy="3733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7734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smtClean="0"/>
              <a:t>Dashboard and Calendar Notification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575" y="1447800"/>
            <a:ext cx="8229600" cy="2095332"/>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5" y="4114800"/>
            <a:ext cx="5686425" cy="2362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558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b="1" dirty="0" smtClean="0"/>
              <a:t>Sign-Up </a:t>
            </a:r>
            <a:r>
              <a:rPr lang="en-US" sz="4000" b="1" dirty="0"/>
              <a:t>meeting </a:t>
            </a:r>
            <a:r>
              <a:rPr lang="en-US" sz="4000" b="1" dirty="0" smtClean="0"/>
              <a:t>types</a:t>
            </a:r>
            <a:endParaRPr lang="en-US" sz="4000" b="1" dirty="0"/>
          </a:p>
        </p:txBody>
      </p:sp>
      <p:sp>
        <p:nvSpPr>
          <p:cNvPr id="3" name="Content Placeholder 2"/>
          <p:cNvSpPr>
            <a:spLocks noGrp="1"/>
          </p:cNvSpPr>
          <p:nvPr>
            <p:ph idx="1"/>
          </p:nvPr>
        </p:nvSpPr>
        <p:spPr>
          <a:xfrm>
            <a:off x="457200" y="1447800"/>
            <a:ext cx="8229600" cy="4525963"/>
          </a:xfrm>
        </p:spPr>
        <p:txBody>
          <a:bodyPr>
            <a:normAutofit/>
          </a:bodyPr>
          <a:lstStyle/>
          <a:p>
            <a:pPr marL="0" indent="0">
              <a:spcBef>
                <a:spcPts val="0"/>
              </a:spcBef>
              <a:buNone/>
            </a:pPr>
            <a:r>
              <a:rPr lang="en-US" sz="2400" dirty="0" smtClean="0"/>
              <a:t>There </a:t>
            </a:r>
            <a:r>
              <a:rPr lang="en-US" sz="2400" dirty="0"/>
              <a:t>are three types of events or meetings:</a:t>
            </a:r>
          </a:p>
          <a:p>
            <a:pPr>
              <a:lnSpc>
                <a:spcPct val="150000"/>
              </a:lnSpc>
              <a:spcBef>
                <a:spcPts val="0"/>
              </a:spcBef>
            </a:pPr>
            <a:r>
              <a:rPr lang="en-US" sz="2400" dirty="0"/>
              <a:t>Open meetings</a:t>
            </a:r>
          </a:p>
          <a:p>
            <a:pPr>
              <a:spcBef>
                <a:spcPts val="0"/>
              </a:spcBef>
            </a:pPr>
            <a:r>
              <a:rPr lang="en-US" sz="2400" dirty="0"/>
              <a:t>Single slot </a:t>
            </a:r>
            <a:r>
              <a:rPr lang="en-US" sz="2400" dirty="0" smtClean="0"/>
              <a:t>meetings</a:t>
            </a:r>
            <a:endParaRPr lang="en-US" sz="2400" dirty="0"/>
          </a:p>
          <a:p>
            <a:pPr>
              <a:spcBef>
                <a:spcPts val="0"/>
              </a:spcBef>
            </a:pPr>
            <a:r>
              <a:rPr lang="en-US" sz="2400" dirty="0"/>
              <a:t>Multiple slot </a:t>
            </a:r>
            <a:r>
              <a:rPr lang="en-US" sz="2400" dirty="0" smtClean="0"/>
              <a:t>meetings</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565308"/>
            <a:ext cx="6172200" cy="26068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0606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b="1" dirty="0" smtClean="0"/>
              <a:t>Open meetings</a:t>
            </a:r>
            <a:endParaRPr lang="en-US" sz="4000" b="1" dirty="0"/>
          </a:p>
        </p:txBody>
      </p:sp>
      <p:sp>
        <p:nvSpPr>
          <p:cNvPr id="3" name="Content Placeholder 2"/>
          <p:cNvSpPr>
            <a:spLocks noGrp="1"/>
          </p:cNvSpPr>
          <p:nvPr>
            <p:ph idx="1"/>
          </p:nvPr>
        </p:nvSpPr>
        <p:spPr>
          <a:xfrm>
            <a:off x="457200" y="1219200"/>
            <a:ext cx="8229600" cy="4525963"/>
          </a:xfrm>
        </p:spPr>
        <p:txBody>
          <a:bodyPr>
            <a:normAutofit/>
          </a:bodyPr>
          <a:lstStyle/>
          <a:p>
            <a:r>
              <a:rPr lang="en-US" sz="2400" dirty="0"/>
              <a:t>This option creates a single timeslot for an event or meeting, serving as an announcement. No attendance list is kept, so participants who plan to attend are not required to sign up</a:t>
            </a:r>
            <a:r>
              <a:rPr lang="en-US" sz="2400" dirty="0" smtClean="0"/>
              <a:t>.</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24" y="2743200"/>
            <a:ext cx="7543800" cy="38661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173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a:t>Single</a:t>
            </a:r>
            <a:r>
              <a:rPr lang="en-US" b="1" dirty="0"/>
              <a:t> </a:t>
            </a:r>
            <a:r>
              <a:rPr lang="en-US" b="1" dirty="0" smtClean="0"/>
              <a:t>slot</a:t>
            </a:r>
            <a:endParaRPr lang="en-US" dirty="0"/>
          </a:p>
        </p:txBody>
      </p:sp>
      <p:sp>
        <p:nvSpPr>
          <p:cNvPr id="3" name="Content Placeholder 2"/>
          <p:cNvSpPr>
            <a:spLocks noGrp="1"/>
          </p:cNvSpPr>
          <p:nvPr>
            <p:ph idx="1"/>
          </p:nvPr>
        </p:nvSpPr>
        <p:spPr>
          <a:xfrm>
            <a:off x="457200" y="1295400"/>
            <a:ext cx="8229600" cy="4525963"/>
          </a:xfrm>
        </p:spPr>
        <p:txBody>
          <a:bodyPr>
            <a:normAutofit/>
          </a:bodyPr>
          <a:lstStyle/>
          <a:p>
            <a:r>
              <a:rPr lang="en-US" sz="2400" dirty="0" smtClean="0"/>
              <a:t>A </a:t>
            </a:r>
            <a:r>
              <a:rPr lang="en-US" sz="2400" dirty="0"/>
              <a:t>single timeslot is created, an attendance list is maintained, and the number of participants can be limited or unlimited. Participants are required to sign up in order to appear on the attendance list</a:t>
            </a:r>
            <a:r>
              <a:rPr lang="en-US" sz="2400" dirty="0" smtClean="0"/>
              <a:t>.</a:t>
            </a:r>
          </a:p>
          <a:p>
            <a:pPr marL="0" indent="0">
              <a:buNone/>
            </a:pPr>
            <a:endParaRPr lang="en-US" sz="2400" dirty="0" smtClean="0"/>
          </a:p>
          <a:p>
            <a:pPr marL="0" indent="0">
              <a:buNone/>
            </a:pP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124200"/>
            <a:ext cx="8126984" cy="33777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4072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000" b="1" dirty="0"/>
              <a:t>Multiple</a:t>
            </a:r>
            <a:r>
              <a:rPr lang="en-US" b="1" dirty="0"/>
              <a:t> slots</a:t>
            </a:r>
          </a:p>
        </p:txBody>
      </p:sp>
      <p:sp>
        <p:nvSpPr>
          <p:cNvPr id="3" name="Content Placeholder 2"/>
          <p:cNvSpPr>
            <a:spLocks noGrp="1"/>
          </p:cNvSpPr>
          <p:nvPr>
            <p:ph idx="1"/>
          </p:nvPr>
        </p:nvSpPr>
        <p:spPr>
          <a:xfrm>
            <a:off x="304800" y="1066800"/>
            <a:ext cx="8534400" cy="4525963"/>
          </a:xfrm>
        </p:spPr>
        <p:txBody>
          <a:bodyPr>
            <a:normAutofit/>
          </a:bodyPr>
          <a:lstStyle/>
          <a:p>
            <a:r>
              <a:rPr lang="en-US" sz="2400" dirty="0"/>
              <a:t>A single time span can be divided into any number of timeslots of equal length, under a single meeting name</a:t>
            </a:r>
            <a:r>
              <a:rPr lang="en-US" sz="2400" dirty="0" smtClean="0"/>
              <a:t>. </a:t>
            </a:r>
            <a:r>
              <a:rPr lang="en-US" sz="2400" dirty="0"/>
              <a:t>Participants are required to sign up in order to appear on the attendance list. The resulting series of timeslots can be removed or modified individually.</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414" b="28785"/>
          <a:stretch/>
        </p:blipFill>
        <p:spPr>
          <a:xfrm>
            <a:off x="1219200" y="3107431"/>
            <a:ext cx="6934200" cy="35219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822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b="1" dirty="0" smtClean="0"/>
              <a:t>View of meetings </a:t>
            </a:r>
            <a:r>
              <a:rPr lang="en-US" sz="4000" b="1" dirty="0"/>
              <a:t>in </a:t>
            </a:r>
            <a:r>
              <a:rPr lang="en-US" sz="4000" b="1" dirty="0" smtClean="0"/>
              <a:t>Sign-Up</a:t>
            </a:r>
            <a:endParaRPr lang="en-US" sz="4000" dirty="0"/>
          </a:p>
        </p:txBody>
      </p:sp>
      <p:sp>
        <p:nvSpPr>
          <p:cNvPr id="3" name="Content Placeholder 2"/>
          <p:cNvSpPr>
            <a:spLocks noGrp="1"/>
          </p:cNvSpPr>
          <p:nvPr>
            <p:ph idx="1"/>
          </p:nvPr>
        </p:nvSpPr>
        <p:spPr/>
        <p:txBody>
          <a:bodyPr>
            <a:normAutofit/>
          </a:bodyPr>
          <a:lstStyle/>
          <a:p>
            <a:r>
              <a:rPr lang="en-US" sz="2400" dirty="0" smtClean="0"/>
              <a:t>The </a:t>
            </a:r>
            <a:r>
              <a:rPr lang="en-US" sz="2400" dirty="0"/>
              <a:t>Sign-up tool displays the list of </a:t>
            </a:r>
            <a:r>
              <a:rPr lang="en-US" sz="2400" dirty="0" smtClean="0"/>
              <a:t>meetings.</a:t>
            </a:r>
          </a:p>
          <a:p>
            <a:pPr>
              <a:lnSpc>
                <a:spcPct val="150000"/>
              </a:lnSpc>
            </a:pPr>
            <a:r>
              <a:rPr lang="en-US" sz="2400" dirty="0"/>
              <a:t>Click on a meeting title to brings up its meeting details.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08" y="3276600"/>
            <a:ext cx="8126984" cy="25777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431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a:t>Meeting </a:t>
            </a:r>
            <a:r>
              <a:rPr lang="en-US" sz="4000" b="1" dirty="0" smtClean="0"/>
              <a:t>details</a:t>
            </a:r>
            <a:endParaRPr lang="en-US" sz="4000" dirty="0"/>
          </a:p>
        </p:txBody>
      </p:sp>
      <p:sp>
        <p:nvSpPr>
          <p:cNvPr id="3" name="Content Placeholder 2"/>
          <p:cNvSpPr>
            <a:spLocks noGrp="1"/>
          </p:cNvSpPr>
          <p:nvPr>
            <p:ph idx="1"/>
          </p:nvPr>
        </p:nvSpPr>
        <p:spPr>
          <a:xfrm>
            <a:off x="533400" y="1143000"/>
            <a:ext cx="8534400" cy="4525963"/>
          </a:xfrm>
        </p:spPr>
        <p:txBody>
          <a:bodyPr>
            <a:normAutofit/>
          </a:bodyPr>
          <a:lstStyle/>
          <a:p>
            <a:r>
              <a:rPr lang="en-US" sz="2400" dirty="0"/>
              <a:t>Detailed settings and timeslots, for a particular meeting, are listed here</a:t>
            </a:r>
            <a:r>
              <a:rPr lang="en-US" sz="2400" dirty="0" smtClean="0"/>
              <a:t>.</a:t>
            </a:r>
          </a:p>
          <a:p>
            <a:r>
              <a:rPr lang="en-US" sz="2400" dirty="0"/>
              <a:t>The organizer view shows those signed up and those on the </a:t>
            </a:r>
            <a:r>
              <a:rPr lang="en-US" sz="2400" dirty="0" smtClean="0"/>
              <a:t>waitlist.</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895600"/>
            <a:ext cx="6400800" cy="3780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028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b="1" dirty="0" smtClean="0"/>
              <a:t>Create </a:t>
            </a:r>
            <a:r>
              <a:rPr lang="en-US" sz="4000" b="1" dirty="0"/>
              <a:t>a meeting</a:t>
            </a:r>
          </a:p>
        </p:txBody>
      </p:sp>
      <p:sp>
        <p:nvSpPr>
          <p:cNvPr id="3" name="Content Placeholder 2"/>
          <p:cNvSpPr>
            <a:spLocks noGrp="1"/>
          </p:cNvSpPr>
          <p:nvPr>
            <p:ph idx="1"/>
          </p:nvPr>
        </p:nvSpPr>
        <p:spPr>
          <a:xfrm>
            <a:off x="457200" y="1447800"/>
            <a:ext cx="8382000" cy="4876800"/>
          </a:xfrm>
        </p:spPr>
        <p:txBody>
          <a:bodyPr>
            <a:normAutofit/>
          </a:bodyPr>
          <a:lstStyle/>
          <a:p>
            <a:r>
              <a:rPr lang="en-US" sz="2400" dirty="0" smtClean="0"/>
              <a:t>Click</a:t>
            </a:r>
            <a:r>
              <a:rPr lang="en-US" sz="2400" dirty="0"/>
              <a:t> </a:t>
            </a:r>
            <a:r>
              <a:rPr lang="en-US" sz="2400" b="1" dirty="0"/>
              <a:t>Add</a:t>
            </a:r>
            <a:r>
              <a:rPr lang="en-US" sz="2400" dirty="0"/>
              <a:t> the meeting information screen will appear where you can enter all of the information for your meeting</a:t>
            </a:r>
            <a:r>
              <a:rPr lang="en-US" sz="2400" dirty="0" smtClean="0"/>
              <a:t>.</a:t>
            </a:r>
          </a:p>
          <a:p>
            <a:pPr>
              <a:lnSpc>
                <a:spcPct val="170000"/>
              </a:lnSpc>
            </a:pPr>
            <a:r>
              <a:rPr lang="en-US" sz="2400" b="1" dirty="0"/>
              <a:t>Select begin and end times for sign-up.</a:t>
            </a:r>
          </a:p>
          <a:p>
            <a:pPr lvl="1"/>
            <a:r>
              <a:rPr lang="en-US" sz="2400" dirty="0"/>
              <a:t>Enter the point at which the meeting should be opened for sign-up.  Before then, participants will not have an active Sign-up button next to a meeting entry. </a:t>
            </a:r>
            <a:endParaRPr lang="en-US" sz="2400" dirty="0" smtClean="0"/>
          </a:p>
          <a:p>
            <a:pPr>
              <a:lnSpc>
                <a:spcPct val="170000"/>
              </a:lnSpc>
            </a:pPr>
            <a:r>
              <a:rPr lang="en-US" sz="2400" b="1" dirty="0" smtClean="0"/>
              <a:t>Number of participants</a:t>
            </a:r>
          </a:p>
          <a:p>
            <a:pPr lvl="1"/>
            <a:r>
              <a:rPr lang="en-US" sz="2400" dirty="0" smtClean="0"/>
              <a:t>Options to choose between </a:t>
            </a:r>
            <a:r>
              <a:rPr lang="en-US" sz="2400" b="1" dirty="0" smtClean="0"/>
              <a:t>Max number</a:t>
            </a:r>
            <a:r>
              <a:rPr lang="en-US" sz="2400" dirty="0" smtClean="0"/>
              <a:t> (in which case, enter the number of participants allowed) and </a:t>
            </a:r>
            <a:r>
              <a:rPr lang="en-US" sz="2400" b="1" dirty="0" smtClean="0"/>
              <a:t>Unlimited</a:t>
            </a:r>
            <a:r>
              <a:rPr lang="en-US" sz="2400" dirty="0" smtClean="0"/>
              <a:t>.</a:t>
            </a:r>
          </a:p>
        </p:txBody>
      </p:sp>
    </p:spTree>
    <p:extLst>
      <p:ext uri="{BB962C8B-B14F-4D97-AF65-F5344CB8AC3E}">
        <p14:creationId xmlns:p14="http://schemas.microsoft.com/office/powerpoint/2010/main" val="287854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b="1" dirty="0"/>
              <a:t>Specify meeting </a:t>
            </a:r>
            <a:r>
              <a:rPr lang="en-US" sz="4000" b="1" dirty="0" smtClean="0"/>
              <a:t>availability</a:t>
            </a:r>
            <a:endParaRPr lang="en-US" sz="4000" dirty="0"/>
          </a:p>
        </p:txBody>
      </p:sp>
      <p:sp>
        <p:nvSpPr>
          <p:cNvPr id="3" name="Content Placeholder 2"/>
          <p:cNvSpPr>
            <a:spLocks noGrp="1"/>
          </p:cNvSpPr>
          <p:nvPr>
            <p:ph idx="1"/>
          </p:nvPr>
        </p:nvSpPr>
        <p:spPr>
          <a:xfrm>
            <a:off x="457200" y="1371600"/>
            <a:ext cx="8229600" cy="4525963"/>
          </a:xfrm>
        </p:spPr>
        <p:txBody>
          <a:bodyPr>
            <a:normAutofit/>
          </a:bodyPr>
          <a:lstStyle/>
          <a:p>
            <a:r>
              <a:rPr lang="en-US" sz="2400" dirty="0"/>
              <a:t>This field allows you to determine who can sign up for the meeting. You can limit sign-up to members of a </a:t>
            </a:r>
            <a:r>
              <a:rPr lang="en-US" sz="2400" dirty="0" smtClean="0"/>
              <a:t>group </a:t>
            </a:r>
            <a:r>
              <a:rPr lang="en-US" sz="2400" dirty="0"/>
              <a:t>or extend the </a:t>
            </a:r>
            <a:r>
              <a:rPr lang="en-US" sz="2400" dirty="0" smtClean="0"/>
              <a:t>sign-up offer</a:t>
            </a:r>
            <a:r>
              <a:rPr lang="en-US" sz="2400" dirty="0"/>
              <a:t> to the membership of other sites, by selecting the appropriate checkboxes.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276600"/>
            <a:ext cx="7165138" cy="297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0252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507</Words>
  <Application>Microsoft Office PowerPoint</Application>
  <PresentationFormat>On-screen Show (4:3)</PresentationFormat>
  <Paragraphs>53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Sign-Up Tool</vt:lpstr>
      <vt:lpstr>Sign-Up meeting types</vt:lpstr>
      <vt:lpstr>Open meetings</vt:lpstr>
      <vt:lpstr>Single slot</vt:lpstr>
      <vt:lpstr>Multiple slots</vt:lpstr>
      <vt:lpstr>View of meetings in Sign-Up</vt:lpstr>
      <vt:lpstr>Meeting details</vt:lpstr>
      <vt:lpstr>Create a meeting</vt:lpstr>
      <vt:lpstr>Specify meeting availability</vt:lpstr>
      <vt:lpstr>Review settings and select notification preferences</vt:lpstr>
      <vt:lpstr>Notification and Attachments</vt:lpstr>
      <vt:lpstr>Participants sign-up for meetings</vt:lpstr>
      <vt:lpstr>Participants sign-up for meetings</vt:lpstr>
      <vt:lpstr>Export meeting data</vt:lpstr>
      <vt:lpstr>Manually add and remove users to meetings</vt:lpstr>
      <vt:lpstr>Add meetings to the site Calendar</vt:lpstr>
      <vt:lpstr>Dashboard and Calendar Notification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Sign-Up Tool</dc:title>
  <dc:creator>DELL</dc:creator>
  <cp:lastModifiedBy>DELL</cp:lastModifiedBy>
  <cp:revision>96</cp:revision>
  <dcterms:created xsi:type="dcterms:W3CDTF">2016-12-09T07:15:46Z</dcterms:created>
  <dcterms:modified xsi:type="dcterms:W3CDTF">2016-12-12T02:11:00Z</dcterms:modified>
</cp:coreProperties>
</file>