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119A-77E7-479A-AFEE-BBCD991CC36A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BDB26-A2C8-421D-85C4-C3F4C9C8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5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119A-77E7-479A-AFEE-BBCD991CC36A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BDB26-A2C8-421D-85C4-C3F4C9C8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7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119A-77E7-479A-AFEE-BBCD991CC36A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BDB26-A2C8-421D-85C4-C3F4C9C8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3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119A-77E7-479A-AFEE-BBCD991CC36A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BDB26-A2C8-421D-85C4-C3F4C9C8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7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119A-77E7-479A-AFEE-BBCD991CC36A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BDB26-A2C8-421D-85C4-C3F4C9C8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2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119A-77E7-479A-AFEE-BBCD991CC36A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BDB26-A2C8-421D-85C4-C3F4C9C8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3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119A-77E7-479A-AFEE-BBCD991CC36A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BDB26-A2C8-421D-85C4-C3F4C9C8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3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119A-77E7-479A-AFEE-BBCD991CC36A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BDB26-A2C8-421D-85C4-C3F4C9C8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4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119A-77E7-479A-AFEE-BBCD991CC36A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BDB26-A2C8-421D-85C4-C3F4C9C8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7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119A-77E7-479A-AFEE-BBCD991CC36A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BDB26-A2C8-421D-85C4-C3F4C9C8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119A-77E7-479A-AFEE-BBCD991CC36A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BDB26-A2C8-421D-85C4-C3F4C9C8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D119A-77E7-479A-AFEE-BBCD991CC36A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DB26-A2C8-421D-85C4-C3F4C9C8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39975"/>
            <a:ext cx="7772400" cy="1470025"/>
          </a:xfrm>
        </p:spPr>
        <p:txBody>
          <a:bodyPr/>
          <a:lstStyle/>
          <a:p>
            <a:r>
              <a:rPr lang="en-US" b="1" dirty="0" smtClean="0"/>
              <a:t>User Property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80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Modify </a:t>
            </a:r>
            <a:r>
              <a:rPr lang="en-US" sz="4000" b="1" dirty="0" err="1" smtClean="0"/>
              <a:t>sakai.properties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sz="2400" dirty="0" smtClean="0"/>
              <a:t>Add attribute in </a:t>
            </a:r>
            <a:r>
              <a:rPr lang="en-US" sz="2400" dirty="0" err="1" smtClean="0"/>
              <a:t>sakai.properties</a:t>
            </a:r>
            <a:r>
              <a:rPr lang="en-US" sz="2400" dirty="0" smtClean="0"/>
              <a:t> </a:t>
            </a:r>
            <a:r>
              <a:rPr lang="en-US" sz="2400" dirty="0" smtClean="0"/>
              <a:t>file.</a:t>
            </a:r>
            <a:endParaRPr lang="en-US" sz="2400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smtClean="0"/>
              <a:t>Example :</a:t>
            </a:r>
            <a:endParaRPr lang="en-US" sz="2400" dirty="0" smtClean="0"/>
          </a:p>
          <a:p>
            <a:pPr lvl="1">
              <a:spcBef>
                <a:spcPts val="1200"/>
              </a:spcBef>
            </a:pPr>
            <a:r>
              <a:rPr lang="en-US" sz="2400" dirty="0" err="1" smtClean="0"/>
              <a:t>user.additional.attribute.count</a:t>
            </a:r>
            <a:r>
              <a:rPr lang="en-US" sz="2400" dirty="0" smtClean="0"/>
              <a:t>=3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user.additional.attribute.1=college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user.additional.attribute.2 =room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user.additional.attribute.2 =major</a:t>
            </a:r>
          </a:p>
          <a:p>
            <a:pPr marL="457200" lvl="1" indent="0">
              <a:spcBef>
                <a:spcPts val="1200"/>
              </a:spcBef>
              <a:buNone/>
            </a:pPr>
            <a:endParaRPr lang="en-US" sz="2400" dirty="0" smtClean="0"/>
          </a:p>
          <a:p>
            <a:pPr lvl="1">
              <a:spcBef>
                <a:spcPts val="1200"/>
              </a:spcBef>
            </a:pPr>
            <a:r>
              <a:rPr lang="en-US" sz="2400" dirty="0" err="1" smtClean="0"/>
              <a:t>user.additional.attribute.display.college</a:t>
            </a:r>
            <a:r>
              <a:rPr lang="en-US" sz="2400" dirty="0" smtClean="0"/>
              <a:t>=College</a:t>
            </a:r>
          </a:p>
          <a:p>
            <a:pPr lvl="1">
              <a:spcBef>
                <a:spcPts val="1200"/>
              </a:spcBef>
            </a:pPr>
            <a:r>
              <a:rPr lang="en-US" sz="2400" dirty="0" err="1" smtClean="0"/>
              <a:t>user.additional.attribute.display.room</a:t>
            </a:r>
            <a:r>
              <a:rPr lang="en-US" sz="2400" dirty="0" smtClean="0"/>
              <a:t>=ROOM</a:t>
            </a:r>
          </a:p>
          <a:p>
            <a:pPr lvl="1">
              <a:spcBef>
                <a:spcPts val="1200"/>
              </a:spcBef>
            </a:pPr>
            <a:r>
              <a:rPr lang="en-US" sz="2400" dirty="0" err="1" smtClean="0"/>
              <a:t>user.additional.attribute.display.major</a:t>
            </a:r>
            <a:r>
              <a:rPr lang="en-US" sz="2400" dirty="0" smtClean="0"/>
              <a:t>=MAJOR</a:t>
            </a:r>
          </a:p>
          <a:p>
            <a:pPr marL="457200" lvl="1" indent="0">
              <a:spcBef>
                <a:spcPts val="1200"/>
              </a:spcBef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6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Add/Edit User in Admin</a:t>
            </a:r>
            <a:endParaRPr lang="en-US" sz="4000" b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6800" y="1600200"/>
            <a:ext cx="3429000" cy="4696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/>
              <a:t>Additional user property can use when add/edit user by</a:t>
            </a:r>
            <a:r>
              <a:rPr lang="en-US" sz="2400" b="1" dirty="0" smtClean="0"/>
              <a:t> admin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 smtClean="0"/>
              <a:t>Click “Add an attribute”</a:t>
            </a:r>
          </a:p>
          <a:p>
            <a:pPr lvl="1"/>
            <a:r>
              <a:rPr lang="en-US" sz="2000" dirty="0" smtClean="0"/>
              <a:t>Select attribute name to add.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7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/>
              <a:t>sakai_user_property</a:t>
            </a:r>
            <a:r>
              <a:rPr lang="en-US" sz="4000" b="1" dirty="0" smtClean="0"/>
              <a:t> table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Data is saved in </a:t>
            </a:r>
            <a:r>
              <a:rPr lang="en-US" sz="2400" dirty="0" err="1" smtClean="0"/>
              <a:t>sakai_user_property</a:t>
            </a:r>
            <a:r>
              <a:rPr lang="en-US" sz="2400" dirty="0" smtClean="0"/>
              <a:t> table.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" y="2549236"/>
            <a:ext cx="8001000" cy="3090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3286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59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User Property</vt:lpstr>
      <vt:lpstr>Modify sakai.properties</vt:lpstr>
      <vt:lpstr>Add/Edit User in Admin</vt:lpstr>
      <vt:lpstr>sakai_user_property table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Property</dc:title>
  <dc:creator>DELL</dc:creator>
  <cp:lastModifiedBy>DELL</cp:lastModifiedBy>
  <cp:revision>22</cp:revision>
  <dcterms:created xsi:type="dcterms:W3CDTF">2016-12-14T06:33:26Z</dcterms:created>
  <dcterms:modified xsi:type="dcterms:W3CDTF">2016-12-14T07:06:58Z</dcterms:modified>
</cp:coreProperties>
</file>