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8" d="100"/>
          <a:sy n="48" d="100"/>
        </p:scale>
        <p:origin x="1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B1F139-56B3-4236-AD4A-F42A497165C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1F139-56B3-4236-AD4A-F42A497165C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EB1F139-56B3-4236-AD4A-F42A497165C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988E8-C1EA-45BB-B1FF-9AA5C7EBB35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1F139-56B3-4236-AD4A-F42A497165C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988E8-C1EA-45BB-B1FF-9AA5C7EBB35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B1F139-56B3-4236-AD4A-F42A497165C7}"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EB1F139-56B3-4236-AD4A-F42A497165C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988E8-C1EA-45BB-B1FF-9AA5C7EBB35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B1F139-56B3-4236-AD4A-F42A497165C7}"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1F139-56B3-4236-AD4A-F42A497165C7}" type="datetimeFigureOut">
              <a:rPr lang="en-US" smtClean="0"/>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EB1F139-56B3-4236-AD4A-F42A497165C7}" type="datetimeFigureOut">
              <a:rPr lang="en-US" smtClean="0"/>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988E8-C1EA-45BB-B1FF-9AA5C7EBB3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EB1F139-56B3-4236-AD4A-F42A497165C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988E8-C1EA-45BB-B1FF-9AA5C7EBB35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1F139-56B3-4236-AD4A-F42A497165C7}"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988E8-C1EA-45BB-B1FF-9AA5C7EBB35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EB1F139-56B3-4236-AD4A-F42A497165C7}" type="datetimeFigureOut">
              <a:rPr lang="en-US" smtClean="0"/>
              <a:t>9/7/2016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8988E8-C1EA-45BB-B1FF-9AA5C7EBB35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Sakai (Admin)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79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73" y="2514600"/>
            <a:ext cx="6643792" cy="3886200"/>
          </a:xfrm>
        </p:spPr>
      </p:pic>
      <p:sp>
        <p:nvSpPr>
          <p:cNvPr id="3" name="Title 2"/>
          <p:cNvSpPr>
            <a:spLocks noGrp="1"/>
          </p:cNvSpPr>
          <p:nvPr>
            <p:ph type="title"/>
          </p:nvPr>
        </p:nvSpPr>
        <p:spPr/>
        <p:txBody>
          <a:bodyPr/>
          <a:lstStyle/>
          <a:p>
            <a:r>
              <a:rPr lang="en-US" dirty="0" smtClean="0"/>
              <a:t>(2) Search Sites</a:t>
            </a:r>
            <a:endParaRPr lang="en-US" dirty="0"/>
          </a:p>
        </p:txBody>
      </p:sp>
    </p:spTree>
    <p:extLst>
      <p:ext uri="{BB962C8B-B14F-4D97-AF65-F5344CB8AC3E}">
        <p14:creationId xmlns:p14="http://schemas.microsoft.com/office/powerpoint/2010/main" val="24644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538" y="1828800"/>
            <a:ext cx="7408862" cy="4419600"/>
          </a:xfrm>
        </p:spPr>
      </p:pic>
      <p:sp>
        <p:nvSpPr>
          <p:cNvPr id="3" name="Title 2"/>
          <p:cNvSpPr>
            <a:spLocks noGrp="1"/>
          </p:cNvSpPr>
          <p:nvPr>
            <p:ph type="title"/>
          </p:nvPr>
        </p:nvSpPr>
        <p:spPr/>
        <p:txBody>
          <a:bodyPr/>
          <a:lstStyle/>
          <a:p>
            <a:r>
              <a:rPr lang="en-US" dirty="0" smtClean="0"/>
              <a:t>Realms</a:t>
            </a:r>
            <a:endParaRPr lang="en-US" dirty="0"/>
          </a:p>
        </p:txBody>
      </p:sp>
    </p:spTree>
    <p:extLst>
      <p:ext uri="{BB962C8B-B14F-4D97-AF65-F5344CB8AC3E}">
        <p14:creationId xmlns:p14="http://schemas.microsoft.com/office/powerpoint/2010/main" val="192999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362200"/>
            <a:ext cx="7408333" cy="376396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Can edit, delete, hard delete.</a:t>
            </a:r>
          </a:p>
          <a:p>
            <a:r>
              <a:rPr lang="en-US" dirty="0" smtClean="0">
                <a:latin typeface="Times New Roman" panose="02020603050405020304" pitchFamily="18" charset="0"/>
                <a:cs typeface="Times New Roman" panose="02020603050405020304" pitchFamily="18" charset="0"/>
              </a:rPr>
              <a:t>To edit, need to check the worksite you want to edit.</a:t>
            </a:r>
          </a:p>
          <a:p>
            <a:r>
              <a:rPr lang="en-US" dirty="0" smtClean="0">
                <a:latin typeface="Times New Roman" panose="02020603050405020304" pitchFamily="18" charset="0"/>
                <a:cs typeface="Times New Roman" panose="02020603050405020304" pitchFamily="18" charset="0"/>
              </a:rPr>
              <a:t>If delete is clicked, </a:t>
            </a:r>
            <a:r>
              <a:rPr lang="en-US" dirty="0">
                <a:latin typeface="Times New Roman" panose="02020603050405020304" pitchFamily="18" charset="0"/>
                <a:cs typeface="Times New Roman" panose="02020603050405020304" pitchFamily="18" charset="0"/>
              </a:rPr>
              <a:t> 'softly deleted' but will remain accessible to you via the "View softly deleted Sites" option in the Worksite Setup tool which is found in </a:t>
            </a:r>
            <a:r>
              <a:rPr lang="en-US" dirty="0" smtClean="0">
                <a:latin typeface="Times New Roman" panose="02020603050405020304" pitchFamily="18" charset="0"/>
                <a:cs typeface="Times New Roman" panose="02020603050405020304" pitchFamily="18" charset="0"/>
              </a:rPr>
              <a:t>Home. Participants will no longer be able to access the site, however the contents of the site will be preserved and you can restore access to the site at any time before it is purged.</a:t>
            </a:r>
          </a:p>
          <a:p>
            <a:r>
              <a:rPr lang="en-US" dirty="0" smtClean="0">
                <a:latin typeface="Times New Roman" panose="02020603050405020304" pitchFamily="18" charset="0"/>
                <a:cs typeface="Times New Roman" panose="02020603050405020304" pitchFamily="18" charset="0"/>
              </a:rPr>
              <a:t>Hard-Deleting </a:t>
            </a:r>
            <a:r>
              <a:rPr lang="en-US" dirty="0">
                <a:latin typeface="Times New Roman" panose="02020603050405020304" pitchFamily="18" charset="0"/>
                <a:cs typeface="Times New Roman" panose="02020603050405020304" pitchFamily="18" charset="0"/>
              </a:rPr>
              <a:t>a site removes the entire site's content and is not recoverable - no one else will be able to access the deleted site. If you are trying to remove yourself from the site, use the Membership tool in your Home to unjoin the site.</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Worksite Setup</a:t>
            </a:r>
            <a:endParaRPr lang="en-US" dirty="0"/>
          </a:p>
        </p:txBody>
      </p:sp>
    </p:spTree>
    <p:extLst>
      <p:ext uri="{BB962C8B-B14F-4D97-AF65-F5344CB8AC3E}">
        <p14:creationId xmlns:p14="http://schemas.microsoft.com/office/powerpoint/2010/main" val="419274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524000"/>
            <a:ext cx="7408333" cy="4602163"/>
          </a:xfrm>
        </p:spPr>
        <p:txBody>
          <a:bodyPr/>
          <a:lstStyle/>
          <a:p>
            <a:r>
              <a:rPr lang="en-US" sz="1800" dirty="0" smtClean="0">
                <a:latin typeface="Times New Roman" panose="02020603050405020304" pitchFamily="18" charset="0"/>
                <a:cs typeface="Times New Roman" panose="02020603050405020304" pitchFamily="18" charset="0"/>
              </a:rPr>
              <a:t>Functions including in editing worksite are : edit site information, manage tools, tool order, add participants, manage groups, link to parent site, external tools, manage access, duplicate site, import from site, import from archive file, user audit log.</a:t>
            </a:r>
          </a:p>
          <a:p>
            <a:endParaRPr lang="en-US" dirty="0"/>
          </a:p>
        </p:txBody>
      </p:sp>
      <p:sp>
        <p:nvSpPr>
          <p:cNvPr id="3" name="Title 2"/>
          <p:cNvSpPr>
            <a:spLocks noGrp="1"/>
          </p:cNvSpPr>
          <p:nvPr>
            <p:ph type="title"/>
          </p:nvPr>
        </p:nvSpPr>
        <p:spPr/>
        <p:txBody>
          <a:bodyPr/>
          <a:lstStyle/>
          <a:p>
            <a:r>
              <a:rPr lang="en-US" dirty="0" smtClean="0"/>
              <a:t>(1) Edit Worksite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43200"/>
            <a:ext cx="8839200" cy="4114800"/>
          </a:xfrm>
          <a:prstGeom prst="rect">
            <a:avLst/>
          </a:prstGeom>
        </p:spPr>
      </p:pic>
    </p:spTree>
    <p:extLst>
      <p:ext uri="{BB962C8B-B14F-4D97-AF65-F5344CB8AC3E}">
        <p14:creationId xmlns:p14="http://schemas.microsoft.com/office/powerpoint/2010/main" val="214837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Edit Worksite Information can edit site language, short description, icon URL, site contact name, and site contact Email.</a:t>
            </a:r>
          </a:p>
          <a:p>
            <a:r>
              <a:rPr lang="en-US" dirty="0" smtClean="0">
                <a:latin typeface="Times New Roman" panose="02020603050405020304" pitchFamily="18" charset="0"/>
                <a:cs typeface="Times New Roman" panose="02020603050405020304" pitchFamily="18" charset="0"/>
              </a:rPr>
              <a:t>Manage Tools can choose tools to include in your site such as Assignments tool, Calendar tool, Chat Room tool, etc..</a:t>
            </a:r>
          </a:p>
          <a:p>
            <a:r>
              <a:rPr lang="en-US" dirty="0" smtClean="0">
                <a:latin typeface="Times New Roman" panose="02020603050405020304" pitchFamily="18" charset="0"/>
                <a:cs typeface="Times New Roman" panose="02020603050405020304" pitchFamily="18" charset="0"/>
              </a:rPr>
              <a:t>Order Tools can change tool order. When deleting or editing a tool name, changes will take effect immediately.</a:t>
            </a:r>
          </a:p>
          <a:p>
            <a:r>
              <a:rPr lang="en-US" dirty="0" smtClean="0">
                <a:latin typeface="Times New Roman" panose="02020603050405020304" pitchFamily="18" charset="0"/>
                <a:cs typeface="Times New Roman" panose="02020603050405020304" pitchFamily="18" charset="0"/>
              </a:rPr>
              <a:t>Add Participant includes adding email address of official and non-official participants, choosing participant roles and status.</a:t>
            </a:r>
          </a:p>
        </p:txBody>
      </p:sp>
      <p:sp>
        <p:nvSpPr>
          <p:cNvPr id="3" name="Title 2"/>
          <p:cNvSpPr>
            <a:spLocks noGrp="1"/>
          </p:cNvSpPr>
          <p:nvPr>
            <p:ph type="title"/>
          </p:nvPr>
        </p:nvSpPr>
        <p:spPr/>
        <p:txBody>
          <a:bodyPr/>
          <a:lstStyle/>
          <a:p>
            <a:r>
              <a:rPr lang="en-US" dirty="0" smtClean="0"/>
              <a:t>Functions in </a:t>
            </a:r>
            <a:r>
              <a:rPr lang="en-US" smtClean="0"/>
              <a:t>Editing Worksite</a:t>
            </a:r>
            <a:endParaRPr lang="en-US" dirty="0"/>
          </a:p>
        </p:txBody>
      </p:sp>
    </p:spTree>
    <p:extLst>
      <p:ext uri="{BB962C8B-B14F-4D97-AF65-F5344CB8AC3E}">
        <p14:creationId xmlns:p14="http://schemas.microsoft.com/office/powerpoint/2010/main" val="337199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In Manage Groups, you can create new group, create new joinable set, auto groups, import from file.</a:t>
            </a:r>
          </a:p>
          <a:p>
            <a:r>
              <a:rPr lang="en-US" dirty="0" smtClean="0">
                <a:latin typeface="Times New Roman" panose="02020603050405020304" pitchFamily="18" charset="0"/>
                <a:cs typeface="Times New Roman" panose="02020603050405020304" pitchFamily="18" charset="0"/>
              </a:rPr>
              <a:t>Link to Parent Site is linking to a parent site and user will see the navigation showing site links between the parent and child sites.</a:t>
            </a:r>
          </a:p>
          <a:p>
            <a:r>
              <a:rPr lang="en-US" dirty="0" smtClean="0">
                <a:latin typeface="Times New Roman" panose="02020603050405020304" pitchFamily="18" charset="0"/>
                <a:cs typeface="Times New Roman" panose="02020603050405020304" pitchFamily="18" charset="0"/>
              </a:rPr>
              <a:t>External Tools is for installing the tool and then to launch the tool, you need to create a tool configuration for the tool.</a:t>
            </a:r>
          </a:p>
          <a:p>
            <a:r>
              <a:rPr lang="en-US" dirty="0" smtClean="0">
                <a:latin typeface="Times New Roman" panose="02020603050405020304" pitchFamily="18" charset="0"/>
                <a:cs typeface="Times New Roman" panose="02020603050405020304" pitchFamily="18" charset="0"/>
              </a:rPr>
              <a:t>Manage Access can change access for administration workspace such as site status, site visibility, and global access.</a:t>
            </a:r>
          </a:p>
          <a:p>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6689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lstStyle/>
          <a:p>
            <a:r>
              <a:rPr lang="en-US" dirty="0" smtClean="0">
                <a:latin typeface="Times New Roman" panose="02020603050405020304" pitchFamily="18" charset="0"/>
                <a:cs typeface="Times New Roman" panose="02020603050405020304" pitchFamily="18" charset="0"/>
              </a:rPr>
              <a:t>Duplicating a site will create a new site with content that owners/admin created, but for privacy reasons will not copy items added to the site by general users.</a:t>
            </a:r>
          </a:p>
          <a:p>
            <a:r>
              <a:rPr lang="en-US" dirty="0" smtClean="0">
                <a:latin typeface="Times New Roman" panose="02020603050405020304" pitchFamily="18" charset="0"/>
                <a:cs typeface="Times New Roman" panose="02020603050405020304" pitchFamily="18" charset="0"/>
              </a:rPr>
              <a:t>Import from Site has three methods to import data, by replacing data, merging data and merging user(s).</a:t>
            </a:r>
          </a:p>
          <a:p>
            <a:r>
              <a:rPr lang="en-US" dirty="0" smtClean="0">
                <a:latin typeface="Times New Roman" panose="02020603050405020304" pitchFamily="18" charset="0"/>
                <a:cs typeface="Times New Roman" panose="02020603050405020304" pitchFamily="18" charset="0"/>
              </a:rPr>
              <a:t>Import from Archive File needs to choose a file to import materials.</a:t>
            </a:r>
          </a:p>
          <a:p>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350440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2000" dirty="0" smtClean="0">
                <a:latin typeface="Times New Roman" panose="02020603050405020304" pitchFamily="18" charset="0"/>
                <a:cs typeface="Times New Roman" panose="02020603050405020304" pitchFamily="18" charset="0"/>
              </a:rPr>
              <a:t>MOTD is viewing announcements, adding, reordering, and setting options for announcements.</a:t>
            </a:r>
          </a:p>
          <a:p>
            <a:endParaRPr lang="en-US" dirty="0"/>
          </a:p>
        </p:txBody>
      </p:sp>
      <p:sp>
        <p:nvSpPr>
          <p:cNvPr id="3" name="Title 2"/>
          <p:cNvSpPr>
            <a:spLocks noGrp="1"/>
          </p:cNvSpPr>
          <p:nvPr>
            <p:ph type="title"/>
          </p:nvPr>
        </p:nvSpPr>
        <p:spPr/>
        <p:txBody>
          <a:bodyPr/>
          <a:lstStyle/>
          <a:p>
            <a:r>
              <a:rPr lang="en-US" dirty="0" smtClean="0"/>
              <a:t>MOTD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95" y="2590800"/>
            <a:ext cx="6658405" cy="3810000"/>
          </a:xfrm>
          <a:prstGeom prst="rect">
            <a:avLst/>
          </a:prstGeom>
        </p:spPr>
      </p:pic>
    </p:spTree>
    <p:extLst>
      <p:ext uri="{BB962C8B-B14F-4D97-AF65-F5344CB8AC3E}">
        <p14:creationId xmlns:p14="http://schemas.microsoft.com/office/powerpoint/2010/main" val="353054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lstStyle/>
          <a:p>
            <a:r>
              <a:rPr lang="en-US" dirty="0" smtClean="0">
                <a:latin typeface="Times New Roman" panose="02020603050405020304" pitchFamily="18" charset="0"/>
                <a:cs typeface="Times New Roman" panose="02020603050405020304" pitchFamily="18" charset="0"/>
              </a:rPr>
              <a:t>It shows site resources and can transfer files.</a:t>
            </a:r>
          </a:p>
          <a:p>
            <a:r>
              <a:rPr lang="en-US" dirty="0" smtClean="0">
                <a:latin typeface="Times New Roman" panose="02020603050405020304" pitchFamily="18" charset="0"/>
                <a:cs typeface="Times New Roman" panose="02020603050405020304" pitchFamily="18" charset="0"/>
              </a:rPr>
              <a:t>Transferring files allow you to drag and drop files and folders between your computer and this site’s resources tool.</a:t>
            </a:r>
          </a:p>
          <a:p>
            <a:r>
              <a:rPr lang="en-US" dirty="0" smtClean="0">
                <a:latin typeface="Times New Roman" panose="02020603050405020304" pitchFamily="18" charset="0"/>
                <a:cs typeface="Times New Roman" panose="02020603050405020304" pitchFamily="18" charset="0"/>
              </a:rPr>
              <a:t>Site resources show resources, can move, copy, move to trash, show, hide, make web content links of folders.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25864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Shows the state of current running applications such as locations, sessions, servers.</a:t>
            </a:r>
          </a:p>
          <a:p>
            <a:r>
              <a:rPr lang="en-US" dirty="0" smtClean="0">
                <a:latin typeface="Times New Roman" panose="02020603050405020304" pitchFamily="18" charset="0"/>
                <a:cs typeface="Times New Roman" panose="02020603050405020304" pitchFamily="18" charset="0"/>
              </a:rPr>
              <a:t>You can manual refresh and auto refresh to running servers.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Online</a:t>
            </a:r>
            <a:endParaRPr lang="en-US" dirty="0"/>
          </a:p>
        </p:txBody>
      </p:sp>
    </p:spTree>
    <p:extLst>
      <p:ext uri="{BB962C8B-B14F-4D97-AF65-F5344CB8AC3E}">
        <p14:creationId xmlns:p14="http://schemas.microsoft.com/office/powerpoint/2010/main" val="204492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Overview</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Users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Aliases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Realms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Worksite Setup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MOTD</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Resources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Online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Memory</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Site Archive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Job Scheduler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Become User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Preferences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User Membership</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Help</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List of menu</a:t>
            </a:r>
            <a:endParaRPr lang="en-US" dirty="0"/>
          </a:p>
        </p:txBody>
      </p:sp>
    </p:spTree>
    <p:extLst>
      <p:ext uri="{BB962C8B-B14F-4D97-AF65-F5344CB8AC3E}">
        <p14:creationId xmlns:p14="http://schemas.microsoft.com/office/powerpoint/2010/main" val="157843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Memory shows the available memory.</a:t>
            </a:r>
          </a:p>
          <a:p>
            <a:endParaRPr lang="en-US" dirty="0"/>
          </a:p>
        </p:txBody>
      </p:sp>
      <p:sp>
        <p:nvSpPr>
          <p:cNvPr id="3" name="Title 2"/>
          <p:cNvSpPr>
            <a:spLocks noGrp="1"/>
          </p:cNvSpPr>
          <p:nvPr>
            <p:ph type="title"/>
          </p:nvPr>
        </p:nvSpPr>
        <p:spPr/>
        <p:txBody>
          <a:bodyPr/>
          <a:lstStyle/>
          <a:p>
            <a:r>
              <a:rPr lang="en-US" dirty="0" smtClean="0"/>
              <a:t>Memory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9424"/>
            <a:ext cx="4353533" cy="2172003"/>
          </a:xfrm>
          <a:prstGeom prst="rect">
            <a:avLst/>
          </a:prstGeom>
        </p:spPr>
      </p:pic>
    </p:spTree>
    <p:extLst>
      <p:ext uri="{BB962C8B-B14F-4D97-AF65-F5344CB8AC3E}">
        <p14:creationId xmlns:p14="http://schemas.microsoft.com/office/powerpoint/2010/main" val="15564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lstStyle/>
          <a:p>
            <a:r>
              <a:rPr lang="en-US" sz="1800" dirty="0" smtClean="0">
                <a:latin typeface="Times New Roman" panose="02020603050405020304" pitchFamily="18" charset="0"/>
                <a:cs typeface="Times New Roman" panose="02020603050405020304" pitchFamily="18" charset="0"/>
              </a:rPr>
              <a:t>Site Archive can import/export, batch import/export, and download archives.</a:t>
            </a:r>
          </a:p>
          <a:p>
            <a:endParaRPr lang="en-US" dirty="0" smtClean="0"/>
          </a:p>
          <a:p>
            <a:endParaRPr lang="en-US" dirty="0"/>
          </a:p>
        </p:txBody>
      </p:sp>
      <p:sp>
        <p:nvSpPr>
          <p:cNvPr id="3" name="Title 2"/>
          <p:cNvSpPr>
            <a:spLocks noGrp="1"/>
          </p:cNvSpPr>
          <p:nvPr>
            <p:ph type="title"/>
          </p:nvPr>
        </p:nvSpPr>
        <p:spPr/>
        <p:txBody>
          <a:bodyPr/>
          <a:lstStyle/>
          <a:p>
            <a:r>
              <a:rPr lang="en-US" dirty="0" smtClean="0"/>
              <a:t>Site Archive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47" y="2667000"/>
            <a:ext cx="6544153" cy="4224130"/>
          </a:xfrm>
          <a:prstGeom prst="rect">
            <a:avLst/>
          </a:prstGeom>
        </p:spPr>
      </p:pic>
    </p:spTree>
    <p:extLst>
      <p:ext uri="{BB962C8B-B14F-4D97-AF65-F5344CB8AC3E}">
        <p14:creationId xmlns:p14="http://schemas.microsoft.com/office/powerpoint/2010/main" val="321382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Table of today’s events, jobs, and running jobs.</a:t>
            </a:r>
          </a:p>
          <a:p>
            <a:r>
              <a:rPr lang="en-US" dirty="0" smtClean="0">
                <a:latin typeface="Times New Roman" panose="02020603050405020304" pitchFamily="18" charset="0"/>
                <a:cs typeface="Times New Roman" panose="02020603050405020304" pitchFamily="18" charset="0"/>
              </a:rPr>
              <a:t>JOBS can create new job, delete jobs, and view running jobs.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Job Scheduler</a:t>
            </a:r>
            <a:endParaRPr lang="en-US" dirty="0"/>
          </a:p>
        </p:txBody>
      </p:sp>
    </p:spTree>
    <p:extLst>
      <p:ext uri="{BB962C8B-B14F-4D97-AF65-F5344CB8AC3E}">
        <p14:creationId xmlns:p14="http://schemas.microsoft.com/office/powerpoint/2010/main" val="21917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Need to enter a user id and click “Become User” to login as that user.</a:t>
            </a:r>
          </a:p>
          <a:p>
            <a:endParaRPr lang="en-US" dirty="0"/>
          </a:p>
        </p:txBody>
      </p:sp>
      <p:sp>
        <p:nvSpPr>
          <p:cNvPr id="3" name="Title 2"/>
          <p:cNvSpPr>
            <a:spLocks noGrp="1"/>
          </p:cNvSpPr>
          <p:nvPr>
            <p:ph type="title"/>
          </p:nvPr>
        </p:nvSpPr>
        <p:spPr/>
        <p:txBody>
          <a:bodyPr/>
          <a:lstStyle/>
          <a:p>
            <a:r>
              <a:rPr lang="en-US" dirty="0" smtClean="0"/>
              <a:t>Become 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041" y="3581400"/>
            <a:ext cx="4667901" cy="2667000"/>
          </a:xfrm>
          <a:prstGeom prst="rect">
            <a:avLst/>
          </a:prstGeom>
        </p:spPr>
      </p:pic>
    </p:spTree>
    <p:extLst>
      <p:ext uri="{BB962C8B-B14F-4D97-AF65-F5344CB8AC3E}">
        <p14:creationId xmlns:p14="http://schemas.microsoft.com/office/powerpoint/2010/main" val="353321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Controls </a:t>
            </a:r>
            <a:r>
              <a:rPr lang="en-US" dirty="0" smtClean="0">
                <a:latin typeface="Times New Roman" panose="02020603050405020304" pitchFamily="18" charset="0"/>
                <a:cs typeface="Times New Roman" panose="02020603050405020304" pitchFamily="18" charset="0"/>
              </a:rPr>
              <a:t>notifications </a:t>
            </a:r>
            <a:r>
              <a:rPr lang="en-US" dirty="0">
                <a:latin typeface="Times New Roman" panose="02020603050405020304" pitchFamily="18" charset="0"/>
                <a:cs typeface="Times New Roman" panose="02020603050405020304" pitchFamily="18" charset="0"/>
              </a:rPr>
              <a:t>setting</a:t>
            </a:r>
            <a:r>
              <a:rPr lang="en-US" dirty="0" smtClean="0">
                <a:latin typeface="Times New Roman" panose="02020603050405020304" pitchFamily="18" charset="0"/>
                <a:cs typeface="Times New Roman" panose="02020603050405020304" pitchFamily="18" charset="0"/>
              </a:rPr>
              <a:t>, time zone, language, sites.</a:t>
            </a:r>
          </a:p>
          <a:p>
            <a:r>
              <a:rPr lang="en-US" dirty="0" smtClean="0">
                <a:latin typeface="Times New Roman" panose="02020603050405020304" pitchFamily="18" charset="0"/>
                <a:cs typeface="Times New Roman" panose="02020603050405020304" pitchFamily="18" charset="0"/>
              </a:rPr>
              <a:t>Can hide the site from a site drawer from selecting a site or grouping of sites.</a:t>
            </a:r>
            <a:endParaRPr lang="en-US" dirty="0"/>
          </a:p>
        </p:txBody>
      </p:sp>
      <p:sp>
        <p:nvSpPr>
          <p:cNvPr id="3" name="Title 2"/>
          <p:cNvSpPr>
            <a:spLocks noGrp="1"/>
          </p:cNvSpPr>
          <p:nvPr>
            <p:ph type="title"/>
          </p:nvPr>
        </p:nvSpPr>
        <p:spPr/>
        <p:txBody>
          <a:bodyPr/>
          <a:lstStyle/>
          <a:p>
            <a:r>
              <a:rPr lang="en-US" dirty="0" smtClean="0"/>
              <a:t>Preferences</a:t>
            </a:r>
            <a:endParaRPr lang="en-US" dirty="0"/>
          </a:p>
        </p:txBody>
      </p:sp>
    </p:spTree>
    <p:extLst>
      <p:ext uri="{BB962C8B-B14F-4D97-AF65-F5344CB8AC3E}">
        <p14:creationId xmlns:p14="http://schemas.microsoft.com/office/powerpoint/2010/main" val="2342130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sz="2000" dirty="0" smtClean="0">
                <a:latin typeface="Times New Roman" panose="02020603050405020304" pitchFamily="18" charset="0"/>
                <a:cs typeface="Times New Roman" panose="02020603050405020304" pitchFamily="18" charset="0"/>
              </a:rPr>
              <a:t>Select a user from the search results to get site and group membership.</a:t>
            </a:r>
          </a:p>
          <a:p>
            <a:endParaRPr lang="en-US" dirty="0"/>
          </a:p>
        </p:txBody>
      </p:sp>
      <p:sp>
        <p:nvSpPr>
          <p:cNvPr id="3" name="Title 2"/>
          <p:cNvSpPr>
            <a:spLocks noGrp="1"/>
          </p:cNvSpPr>
          <p:nvPr>
            <p:ph type="title"/>
          </p:nvPr>
        </p:nvSpPr>
        <p:spPr/>
        <p:txBody>
          <a:bodyPr/>
          <a:lstStyle/>
          <a:p>
            <a:r>
              <a:rPr lang="en-US" dirty="0" smtClean="0"/>
              <a:t>User Membership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49" y="3048000"/>
            <a:ext cx="6706536" cy="3181762"/>
          </a:xfrm>
          <a:prstGeom prst="rect">
            <a:avLst/>
          </a:prstGeom>
        </p:spPr>
      </p:pic>
    </p:spTree>
    <p:extLst>
      <p:ext uri="{BB962C8B-B14F-4D97-AF65-F5344CB8AC3E}">
        <p14:creationId xmlns:p14="http://schemas.microsoft.com/office/powerpoint/2010/main" val="19146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Includes 3 main functions</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New User</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Import From File</a:t>
            </a:r>
          </a:p>
          <a:p>
            <a:pPr marL="457200" indent="-457200">
              <a:buFont typeface="+mj-lt"/>
              <a:buAutoNum type="arabicParenR"/>
            </a:pPr>
            <a:r>
              <a:rPr lang="en-US" dirty="0" smtClean="0">
                <a:latin typeface="Times New Roman" panose="02020603050405020304" pitchFamily="18" charset="0"/>
                <a:cs typeface="Times New Roman" panose="02020603050405020304" pitchFamily="18" charset="0"/>
              </a:rPr>
              <a:t>Search</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Users</a:t>
            </a:r>
            <a:endParaRPr lang="en-US" dirty="0"/>
          </a:p>
        </p:txBody>
      </p:sp>
    </p:spTree>
    <p:extLst>
      <p:ext uri="{BB962C8B-B14F-4D97-AF65-F5344CB8AC3E}">
        <p14:creationId xmlns:p14="http://schemas.microsoft.com/office/powerpoint/2010/main" val="96978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lstStyle/>
          <a:p>
            <a:r>
              <a:rPr lang="en-US" sz="2000" dirty="0" smtClean="0">
                <a:latin typeface="Times New Roman" panose="02020603050405020304" pitchFamily="18" charset="0"/>
                <a:cs typeface="Times New Roman" panose="02020603050405020304" pitchFamily="18" charset="0"/>
              </a:rPr>
              <a:t>Can create new user account according to 3 different types (guest, maintain, registered).</a:t>
            </a:r>
          </a:p>
          <a:p>
            <a:endParaRPr lang="en-US" dirty="0"/>
          </a:p>
        </p:txBody>
      </p:sp>
      <p:sp>
        <p:nvSpPr>
          <p:cNvPr id="3" name="Title 2"/>
          <p:cNvSpPr>
            <a:spLocks noGrp="1"/>
          </p:cNvSpPr>
          <p:nvPr>
            <p:ph type="title"/>
          </p:nvPr>
        </p:nvSpPr>
        <p:spPr/>
        <p:txBody>
          <a:bodyPr/>
          <a:lstStyle/>
          <a:p>
            <a:r>
              <a:rPr lang="en-US" dirty="0" smtClean="0"/>
              <a:t>(1) New 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784" y="2743200"/>
            <a:ext cx="7030431" cy="3962400"/>
          </a:xfrm>
          <a:prstGeom prst="rect">
            <a:avLst/>
          </a:prstGeom>
        </p:spPr>
      </p:pic>
    </p:spTree>
    <p:extLst>
      <p:ext uri="{BB962C8B-B14F-4D97-AF65-F5344CB8AC3E}">
        <p14:creationId xmlns:p14="http://schemas.microsoft.com/office/powerpoint/2010/main" val="59189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Select a CSV file containing the details of the users you wish to create.</a:t>
            </a:r>
          </a:p>
          <a:p>
            <a:r>
              <a:rPr lang="en-US" b="1" dirty="0">
                <a:latin typeface="Times New Roman" panose="02020603050405020304" pitchFamily="18" charset="0"/>
                <a:cs typeface="Times New Roman" panose="02020603050405020304" pitchFamily="18" charset="0"/>
              </a:rPr>
              <a:t>File requirements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Include the following headings: user id</a:t>
            </a:r>
            <a:r>
              <a:rPr lang="en-US" dirty="0" smtClean="0">
                <a:latin typeface="Times New Roman" panose="02020603050405020304" pitchFamily="18" charset="0"/>
                <a:cs typeface="Times New Roman" panose="02020603050405020304" pitchFamily="18" charset="0"/>
              </a:rPr>
              <a:t>, first name, last name, email,  password, type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Column headings must match EXACTLY the list above. They do not need to be in the same order.</a:t>
            </a:r>
          </a:p>
          <a:p>
            <a:r>
              <a:rPr lang="en-US" dirty="0">
                <a:latin typeface="Times New Roman" panose="02020603050405020304" pitchFamily="18" charset="0"/>
                <a:cs typeface="Times New Roman" panose="02020603050405020304" pitchFamily="18" charset="0"/>
              </a:rPr>
              <a:t>Fields must be comma separated, contain no spaces between fields and each field surrounded with double quotes if it is to contain a space.</a:t>
            </a:r>
          </a:p>
          <a:p>
            <a:r>
              <a:rPr lang="en-US" dirty="0">
                <a:latin typeface="Times New Roman" panose="02020603050405020304" pitchFamily="18" charset="0"/>
                <a:cs typeface="Times New Roman" panose="02020603050405020304" pitchFamily="18" charset="0"/>
              </a:rPr>
              <a:t>You can also add other columns and these will be stored as user properties, as long as the headings do not clash with the main set above. It can be any arbitrary data.</a:t>
            </a:r>
          </a:p>
          <a:p>
            <a:endParaRPr lang="en-US" dirty="0"/>
          </a:p>
        </p:txBody>
      </p:sp>
      <p:sp>
        <p:nvSpPr>
          <p:cNvPr id="3" name="Title 2"/>
          <p:cNvSpPr>
            <a:spLocks noGrp="1"/>
          </p:cNvSpPr>
          <p:nvPr>
            <p:ph type="title"/>
          </p:nvPr>
        </p:nvSpPr>
        <p:spPr/>
        <p:txBody>
          <a:bodyPr/>
          <a:lstStyle/>
          <a:p>
            <a:r>
              <a:rPr lang="en-US" dirty="0" smtClean="0"/>
              <a:t>(2)  Import From File</a:t>
            </a:r>
            <a:endParaRPr lang="en-US" dirty="0"/>
          </a:p>
        </p:txBody>
      </p:sp>
    </p:spTree>
    <p:extLst>
      <p:ext uri="{BB962C8B-B14F-4D97-AF65-F5344CB8AC3E}">
        <p14:creationId xmlns:p14="http://schemas.microsoft.com/office/powerpoint/2010/main" val="272872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05000"/>
            <a:ext cx="7408333" cy="4221163"/>
          </a:xfrm>
        </p:spPr>
        <p:txBody>
          <a:bodyPr/>
          <a:lstStyle/>
          <a:p>
            <a:r>
              <a:rPr lang="en-US" sz="1800" dirty="0">
                <a:latin typeface="Times New Roman" panose="02020603050405020304" pitchFamily="18" charset="0"/>
                <a:cs typeface="Times New Roman" panose="02020603050405020304" pitchFamily="18" charset="0"/>
              </a:rPr>
              <a:t>These are the Users defined within the system that meet the search criteria. Click a User Id to edit or view detail.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Users </a:t>
            </a:r>
            <a:r>
              <a:rPr lang="en-US" sz="1800" dirty="0">
                <a:latin typeface="Times New Roman" panose="02020603050405020304" pitchFamily="18" charset="0"/>
                <a:cs typeface="Times New Roman" panose="02020603050405020304" pitchFamily="18" charset="0"/>
              </a:rPr>
              <a:t>defined by an external user authority are not </a:t>
            </a:r>
            <a:r>
              <a:rPr lang="en-US" sz="1800" dirty="0" smtClean="0">
                <a:latin typeface="Times New Roman" panose="02020603050405020304" pitchFamily="18" charset="0"/>
                <a:cs typeface="Times New Roman" panose="02020603050405020304" pitchFamily="18" charset="0"/>
              </a:rPr>
              <a:t>listed.</a:t>
            </a:r>
          </a:p>
          <a:p>
            <a:endParaRPr lang="en-US" dirty="0"/>
          </a:p>
        </p:txBody>
      </p:sp>
      <p:sp>
        <p:nvSpPr>
          <p:cNvPr id="3" name="Title 2"/>
          <p:cNvSpPr>
            <a:spLocks noGrp="1"/>
          </p:cNvSpPr>
          <p:nvPr>
            <p:ph type="title"/>
          </p:nvPr>
        </p:nvSpPr>
        <p:spPr/>
        <p:txBody>
          <a:bodyPr/>
          <a:lstStyle/>
          <a:p>
            <a:r>
              <a:rPr lang="en-US" dirty="0" smtClean="0"/>
              <a:t>(3) Search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19400"/>
            <a:ext cx="6896552" cy="4038600"/>
          </a:xfrm>
          <a:prstGeom prst="rect">
            <a:avLst/>
          </a:prstGeom>
        </p:spPr>
      </p:pic>
    </p:spTree>
    <p:extLst>
      <p:ext uri="{BB962C8B-B14F-4D97-AF65-F5344CB8AC3E}">
        <p14:creationId xmlns:p14="http://schemas.microsoft.com/office/powerpoint/2010/main" val="42092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dirty="0" smtClean="0">
                <a:latin typeface="Times New Roman" panose="02020603050405020304" pitchFamily="18" charset="0"/>
                <a:cs typeface="Times New Roman" panose="02020603050405020304" pitchFamily="18" charset="0"/>
              </a:rPr>
              <a:t>This section has the same function as the Users except importing CSV.</a:t>
            </a:r>
          </a:p>
          <a:p>
            <a:endParaRPr lang="en-US" dirty="0" smtClean="0"/>
          </a:p>
          <a:p>
            <a:endParaRPr lang="en-US" dirty="0"/>
          </a:p>
        </p:txBody>
      </p:sp>
      <p:sp>
        <p:nvSpPr>
          <p:cNvPr id="3" name="Title 2"/>
          <p:cNvSpPr>
            <a:spLocks noGrp="1"/>
          </p:cNvSpPr>
          <p:nvPr>
            <p:ph type="title"/>
          </p:nvPr>
        </p:nvSpPr>
        <p:spPr/>
        <p:txBody>
          <a:bodyPr/>
          <a:lstStyle/>
          <a:p>
            <a:r>
              <a:rPr lang="en-US" dirty="0" smtClean="0"/>
              <a:t>Alias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895600"/>
            <a:ext cx="6325483" cy="3429000"/>
          </a:xfrm>
          <a:prstGeom prst="rect">
            <a:avLst/>
          </a:prstGeom>
        </p:spPr>
      </p:pic>
    </p:spTree>
    <p:extLst>
      <p:ext uri="{BB962C8B-B14F-4D97-AF65-F5344CB8AC3E}">
        <p14:creationId xmlns:p14="http://schemas.microsoft.com/office/powerpoint/2010/main" val="125972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4678363"/>
          </a:xfrm>
        </p:spPr>
        <p:txBody>
          <a:bodyPr>
            <a:normAutofit/>
          </a:bodyPr>
          <a:lstStyle/>
          <a:p>
            <a:r>
              <a:rPr lang="en-US" sz="2000" dirty="0" smtClean="0">
                <a:latin typeface="Times New Roman" panose="02020603050405020304" pitchFamily="18" charset="0"/>
                <a:cs typeface="Times New Roman" panose="02020603050405020304" pitchFamily="18" charset="0"/>
              </a:rPr>
              <a:t>Includes 2 functions, creating new site and search site by site ID or site name.</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smtClean="0"/>
              <a:t>Sites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05891"/>
            <a:ext cx="7897327" cy="4429764"/>
          </a:xfrm>
          <a:prstGeom prst="rect">
            <a:avLst/>
          </a:prstGeom>
        </p:spPr>
      </p:pic>
    </p:spTree>
    <p:extLst>
      <p:ext uri="{BB962C8B-B14F-4D97-AF65-F5344CB8AC3E}">
        <p14:creationId xmlns:p14="http://schemas.microsoft.com/office/powerpoint/2010/main" val="20242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728" y="2438400"/>
            <a:ext cx="5900481" cy="3687763"/>
          </a:xfrm>
        </p:spPr>
      </p:pic>
      <p:sp>
        <p:nvSpPr>
          <p:cNvPr id="3" name="Title 2"/>
          <p:cNvSpPr>
            <a:spLocks noGrp="1"/>
          </p:cNvSpPr>
          <p:nvPr>
            <p:ph type="title"/>
          </p:nvPr>
        </p:nvSpPr>
        <p:spPr/>
        <p:txBody>
          <a:bodyPr/>
          <a:lstStyle/>
          <a:p>
            <a:r>
              <a:rPr lang="en-US" dirty="0" smtClean="0"/>
              <a:t>(1) New Site</a:t>
            </a:r>
            <a:endParaRPr lang="en-US" dirty="0"/>
          </a:p>
        </p:txBody>
      </p:sp>
    </p:spTree>
    <p:extLst>
      <p:ext uri="{BB962C8B-B14F-4D97-AF65-F5344CB8AC3E}">
        <p14:creationId xmlns:p14="http://schemas.microsoft.com/office/powerpoint/2010/main" val="382488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179</TotalTime>
  <Words>810</Words>
  <Application>Microsoft Office PowerPoint</Application>
  <PresentationFormat>On-screen Show (4:3)</PresentationFormat>
  <Paragraphs>86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Waveform</vt:lpstr>
      <vt:lpstr>Sakai (Admin)</vt:lpstr>
      <vt:lpstr>List of menu</vt:lpstr>
      <vt:lpstr>Users</vt:lpstr>
      <vt:lpstr>(1) New User</vt:lpstr>
      <vt:lpstr>(2)  Import From File</vt:lpstr>
      <vt:lpstr>(3) Search</vt:lpstr>
      <vt:lpstr>Alias</vt:lpstr>
      <vt:lpstr>Sites</vt:lpstr>
      <vt:lpstr>(1) New Site</vt:lpstr>
      <vt:lpstr>(2) Search Sites</vt:lpstr>
      <vt:lpstr>Realms</vt:lpstr>
      <vt:lpstr>Worksite Setup</vt:lpstr>
      <vt:lpstr>(1) Edit Worksite</vt:lpstr>
      <vt:lpstr>Functions in Editing Worksite</vt:lpstr>
      <vt:lpstr>Cont’d</vt:lpstr>
      <vt:lpstr>Cont’d</vt:lpstr>
      <vt:lpstr>MOTD</vt:lpstr>
      <vt:lpstr>Resources</vt:lpstr>
      <vt:lpstr>Online</vt:lpstr>
      <vt:lpstr>Memory</vt:lpstr>
      <vt:lpstr>Site Archive</vt:lpstr>
      <vt:lpstr>Job Scheduler</vt:lpstr>
      <vt:lpstr>Become User</vt:lpstr>
      <vt:lpstr>Preferences</vt:lpstr>
      <vt:lpstr>User Membership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Sakai (Admin)</dc:title>
  <dc:creator>DELL</dc:creator>
  <cp:lastModifiedBy>DELL</cp:lastModifiedBy>
  <cp:revision>33</cp:revision>
  <dcterms:created xsi:type="dcterms:W3CDTF">2016-09-07T07:01:53Z</dcterms:created>
  <dcterms:modified xsi:type="dcterms:W3CDTF">2016-09-07T10:01:08Z</dcterms:modified>
</cp:coreProperties>
</file>