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293" y="-7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/>
          <a:lstStyle/>
          <a:p>
            <a:r>
              <a:rPr lang="en-US" dirty="0" smtClean="0"/>
              <a:t>History of Grades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6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3. Grades </a:t>
            </a:r>
            <a:r>
              <a:rPr lang="en-US" sz="4000" b="1" dirty="0"/>
              <a:t>of</a:t>
            </a:r>
            <a:r>
              <a:rPr lang="en-US" sz="4000" b="1" dirty="0" smtClean="0"/>
              <a:t> </a:t>
            </a:r>
            <a:r>
              <a:rPr lang="en-US" sz="4000" b="1" dirty="0"/>
              <a:t>Tests &amp; Quizzes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&amp; Quizzes is where the owner or admin can put multiple questions in one test.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95600"/>
            <a:ext cx="7848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68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r>
              <a:rPr lang="en-US" dirty="0" smtClean="0"/>
              <a:t>The owner or admin can see the history of recorded scores as the following picture.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27375" cy="482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85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smtClean="0"/>
              <a:t>The joined user who took the test can </a:t>
            </a:r>
            <a:r>
              <a:rPr lang="en-US" dirty="0"/>
              <a:t>see </a:t>
            </a:r>
            <a:r>
              <a:rPr lang="en-US" dirty="0" smtClean="0"/>
              <a:t>their scores </a:t>
            </a:r>
            <a:r>
              <a:rPr lang="en-US" dirty="0"/>
              <a:t>as the following picture.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05000"/>
            <a:ext cx="8534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05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4. </a:t>
            </a:r>
            <a:r>
              <a:rPr lang="en-US" sz="3600" b="1" dirty="0" err="1" smtClean="0"/>
              <a:t>Gradebook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Though the history of scores are recorded and can be seen at the related tools, only the last recorded score will be shown in the </a:t>
            </a:r>
            <a:r>
              <a:rPr lang="en-US" dirty="0" err="1" smtClean="0"/>
              <a:t>gradebook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4" y="3336175"/>
            <a:ext cx="8229600" cy="321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58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r>
              <a:rPr lang="en-US" dirty="0" smtClean="0"/>
              <a:t>It’s the same with admin or owner’s side.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2600"/>
            <a:ext cx="8534400" cy="417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0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b="1" dirty="0" smtClean="0"/>
              <a:t>Content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32037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Grades </a:t>
            </a:r>
            <a:r>
              <a:rPr lang="en-US" dirty="0" smtClean="0"/>
              <a:t>of</a:t>
            </a:r>
            <a:r>
              <a:rPr lang="en-US" dirty="0" smtClean="0"/>
              <a:t> </a:t>
            </a:r>
            <a:r>
              <a:rPr lang="en-US" dirty="0" smtClean="0"/>
              <a:t>Assignments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Grades </a:t>
            </a:r>
            <a:r>
              <a:rPr lang="en-US" dirty="0"/>
              <a:t>of </a:t>
            </a:r>
            <a:r>
              <a:rPr lang="en-US" dirty="0" smtClean="0"/>
              <a:t>Lessons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Grades </a:t>
            </a:r>
            <a:r>
              <a:rPr lang="en-US" dirty="0"/>
              <a:t>of </a:t>
            </a:r>
            <a:r>
              <a:rPr lang="en-US" dirty="0" smtClean="0"/>
              <a:t>Tests &amp; </a:t>
            </a:r>
            <a:r>
              <a:rPr lang="en-US" dirty="0" smtClean="0"/>
              <a:t>Quizzes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Gradebook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2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/>
              <a:t>1</a:t>
            </a:r>
            <a:r>
              <a:rPr lang="en-US" sz="3600" b="1" dirty="0" smtClean="0"/>
              <a:t>. Grades </a:t>
            </a:r>
            <a:r>
              <a:rPr lang="en-US" sz="3600" b="1" dirty="0"/>
              <a:t>of</a:t>
            </a:r>
            <a:r>
              <a:rPr lang="en-US" sz="3600" b="1" dirty="0" smtClean="0"/>
              <a:t> </a:t>
            </a:r>
            <a:r>
              <a:rPr lang="en-US" sz="3600" b="1" dirty="0"/>
              <a:t>Assignments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When a joined user submitted the assignment which is created by admin or site owner, it will be informed as the following picture.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19400"/>
            <a:ext cx="82296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7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/>
          <a:lstStyle/>
          <a:p>
            <a:r>
              <a:rPr lang="en-US" dirty="0" smtClean="0"/>
              <a:t>The user’s first submission and resubmission will be shown as the following pictures.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6" y="1676400"/>
            <a:ext cx="8769927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8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0"/>
            <a:ext cx="89154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2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/>
          <a:lstStyle/>
          <a:p>
            <a:pPr algn="just"/>
            <a:r>
              <a:rPr lang="en-US" dirty="0" smtClean="0"/>
              <a:t>The record of submission and history of grades can be seen at Admin or Owner’s site as the following picture. 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35200"/>
            <a:ext cx="8077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7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62000"/>
            <a:ext cx="7924800" cy="54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32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/>
              <a:t>The record of submission and history of grades can be seen at </a:t>
            </a:r>
            <a:r>
              <a:rPr lang="en-US" dirty="0" smtClean="0"/>
              <a:t>user’s site </a:t>
            </a:r>
            <a:r>
              <a:rPr lang="en-US" dirty="0"/>
              <a:t>as the following picture.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14600"/>
            <a:ext cx="7696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0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2. Grades </a:t>
            </a:r>
            <a:r>
              <a:rPr lang="en-US" sz="4000" b="1" dirty="0"/>
              <a:t>of</a:t>
            </a:r>
            <a:r>
              <a:rPr lang="en-US" sz="4000" b="1" dirty="0" smtClean="0"/>
              <a:t> </a:t>
            </a:r>
            <a:r>
              <a:rPr lang="en-US" sz="4000" b="1" dirty="0"/>
              <a:t>Lessons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questions from Lessons cannot be submitted more than once.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92" r="26675" b="17747"/>
          <a:stretch/>
        </p:blipFill>
        <p:spPr>
          <a:xfrm>
            <a:off x="1219200" y="2895600"/>
            <a:ext cx="67056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76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212</Words>
  <Application>Microsoft Office PowerPoint</Application>
  <PresentationFormat>On-screen Show (4:3)</PresentationFormat>
  <Paragraphs>21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History of Grades</vt:lpstr>
      <vt:lpstr>Content</vt:lpstr>
      <vt:lpstr>1. Grades of Assignments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Grades of Lessons </vt:lpstr>
      <vt:lpstr>3. Grades of Tests &amp; Quizzes </vt:lpstr>
      <vt:lpstr>PowerPoint Presentation</vt:lpstr>
      <vt:lpstr>PowerPoint Presentation</vt:lpstr>
      <vt:lpstr>4. Gradebook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Grades</dc:title>
  <dc:creator>EiMonHlaing</dc:creator>
  <cp:lastModifiedBy>DELL</cp:lastModifiedBy>
  <cp:revision>19</cp:revision>
  <dcterms:created xsi:type="dcterms:W3CDTF">2006-08-16T00:00:00Z</dcterms:created>
  <dcterms:modified xsi:type="dcterms:W3CDTF">2016-11-22T06:59:02Z</dcterms:modified>
</cp:coreProperties>
</file>