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93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Sakai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495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Welcome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Site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Acknowledgement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Menu Before </a:t>
            </a:r>
            <a:r>
              <a:rPr lang="en-US" dirty="0" err="1" smtClean="0"/>
              <a:t>Registeration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4144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set of software tools designed to help instructors, researchers, and students create websites for collaboration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users </a:t>
            </a:r>
            <a:r>
              <a:rPr lang="en-US" dirty="0"/>
              <a:t>of Sakai:</a:t>
            </a:r>
          </a:p>
          <a:p>
            <a:endParaRPr lang="en-US" dirty="0"/>
          </a:p>
          <a:p>
            <a:pPr marL="759143" lvl="1" indent="-457200" algn="just">
              <a:buFont typeface="+mj-lt"/>
              <a:buAutoNum type="arabicPeriod"/>
            </a:pPr>
            <a:r>
              <a:rPr lang="en-US" dirty="0"/>
              <a:t>A researcher can create a website for collaboration on a project with colleagues.</a:t>
            </a:r>
          </a:p>
          <a:p>
            <a:pPr marL="759143" lvl="1" indent="-457200" algn="just">
              <a:buFont typeface="+mj-lt"/>
              <a:buAutoNum type="arabicPeriod"/>
            </a:pPr>
            <a:r>
              <a:rPr lang="en-US" dirty="0"/>
              <a:t>An instructor can create a website that serves as an online discussion board for students to collaborate on an assignment.</a:t>
            </a:r>
          </a:p>
          <a:p>
            <a:pPr marL="759143" lvl="1" indent="-457200" algn="just">
              <a:buFont typeface="+mj-lt"/>
              <a:buAutoNum type="arabicPeriod"/>
            </a:pPr>
            <a:r>
              <a:rPr lang="en-US" dirty="0"/>
              <a:t>A student can create a site for a study group or for extra curricular activities (depending on institutional policy).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276600"/>
            <a:ext cx="7408333" cy="3450696"/>
          </a:xfrm>
        </p:spPr>
        <p:txBody>
          <a:bodyPr/>
          <a:lstStyle/>
          <a:p>
            <a:r>
              <a:rPr lang="en-US" dirty="0" smtClean="0"/>
              <a:t>Can search for sites by site name (e.g. ECON 101) or project name.</a:t>
            </a:r>
          </a:p>
          <a:p>
            <a:r>
              <a:rPr lang="en-US" dirty="0" smtClean="0"/>
              <a:t>Can be filtered by type of site (project or any).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77200" cy="45671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492904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/>
              <a:t> Real email address can be used to reset password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have not created account yet, error message will be displayed.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2400"/>
            <a:ext cx="86119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0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161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Sakai</vt:lpstr>
      <vt:lpstr>List of Menu Before Registeration</vt:lpstr>
      <vt:lpstr>About</vt:lpstr>
      <vt:lpstr>Site Browser</vt:lpstr>
      <vt:lpstr>Create New Account</vt:lpstr>
      <vt:lpstr>Reset Password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Sakai</dc:title>
  <dc:creator>EiMonHlaing</dc:creator>
  <cp:lastModifiedBy>DELL</cp:lastModifiedBy>
  <cp:revision>8</cp:revision>
  <dcterms:created xsi:type="dcterms:W3CDTF">2006-08-16T00:00:00Z</dcterms:created>
  <dcterms:modified xsi:type="dcterms:W3CDTF">2016-09-06T04:45:17Z</dcterms:modified>
</cp:coreProperties>
</file>