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76" r:id="rId5"/>
    <p:sldId id="261" r:id="rId6"/>
    <p:sldId id="262" r:id="rId7"/>
    <p:sldId id="263" r:id="rId8"/>
    <p:sldId id="286" r:id="rId9"/>
    <p:sldId id="287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Subpages to Lessons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362200"/>
            <a:ext cx="3822700" cy="3733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2362200"/>
            <a:ext cx="4194176" cy="3505200"/>
          </a:xfrm>
        </p:spPr>
      </p:pic>
    </p:spTree>
    <p:extLst>
      <p:ext uri="{BB962C8B-B14F-4D97-AF65-F5344CB8AC3E}">
        <p14:creationId xmlns:p14="http://schemas.microsoft.com/office/powerpoint/2010/main" val="9000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Checklist </a:t>
            </a:r>
            <a:r>
              <a:rPr lang="en-US" dirty="0"/>
              <a:t>to Lessons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3735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create checklist question and can view the checklist progress when other users take the question.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92" y="2438400"/>
            <a:ext cx="510401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Checklist </a:t>
            </a:r>
            <a:r>
              <a:rPr lang="en-US" dirty="0"/>
              <a:t>to Lessons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43200"/>
            <a:ext cx="3822700" cy="3124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76" y="2679700"/>
            <a:ext cx="3155797" cy="3446463"/>
          </a:xfrm>
        </p:spPr>
      </p:pic>
    </p:spTree>
    <p:extLst>
      <p:ext uri="{BB962C8B-B14F-4D97-AF65-F5344CB8AC3E}">
        <p14:creationId xmlns:p14="http://schemas.microsoft.com/office/powerpoint/2010/main" val="400598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Questions: Multiple Choice, and Short Answer.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choice, site owner can define the correct answer.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short answer, site owner can define the possible answer.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Questions to Lesson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0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Questions to Lesson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Question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3733800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2" y="2590800"/>
            <a:ext cx="4696691" cy="35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0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Questions is displayed by Grade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Questions to Lesson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8376"/>
            <a:ext cx="3732415" cy="2643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48000"/>
            <a:ext cx="4953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9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owner adds the comment tool and write the comment, guest can reply to site owner’s comment, and site owner can edit, or delete guest’s comment.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Comment Tool to Lesson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47" y="2514600"/>
            <a:ext cx="4771505" cy="3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student content, each user can create own page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09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Student Content to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4092171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7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new more lesson pages.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pages to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6" y="2667000"/>
            <a:ext cx="500426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1" y="2407919"/>
            <a:ext cx="5399711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6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permission for the project according to the role(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access,maintain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for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2438400"/>
            <a:ext cx="5735782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owner and Admin can have access to edit , add, delete worksite.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joined users can only view the worksite, and take the test.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9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is where user can upload various files.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available to upload are as follows.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9" y="2514600"/>
            <a:ext cx="544483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259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 is where users can exchange ideas and views by creating conversations.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0"/>
            <a:ext cx="537417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724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creates the assignment and it will be released on open date.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creates the assignment, teacher can define the grade scale.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can monitor the progress of student submit the assignment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not, and can give the grade to the submitted assignment.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3276600"/>
            <a:ext cx="8382000" cy="27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and Quizzes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5651864" cy="4449763"/>
          </a:xfrm>
        </p:spPr>
      </p:pic>
    </p:spTree>
    <p:extLst>
      <p:ext uri="{BB962C8B-B14F-4D97-AF65-F5344CB8AC3E}">
        <p14:creationId xmlns:p14="http://schemas.microsoft.com/office/powerpoint/2010/main" val="20247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in your Drop Box can only be seen by site owner and the site maintainers, other participants cannot access them.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which can be uploaded in Drop Box are as follows: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653506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Gradebook is where test’s result is displayed in grade.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Gradebook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590800"/>
            <a:ext cx="5670664" cy="3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owner can upload podcasts(digital media files) and can be downloaded by other users.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Podcasts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08150"/>
            <a:ext cx="4729942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384016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owner can create a poll to be voted by joined 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64245"/>
            <a:ext cx="2695887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" y="3689845"/>
            <a:ext cx="8962572" cy="31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SCORM, short for "Sharable Content Object Reference Model", is a set of technical standards for e-learning software products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SCORM player is for uploading SCORM content packages.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SCORM Player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1" y="3429000"/>
            <a:ext cx="775577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408333" cy="390789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uploading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package(.zip file) , video within uploaded zip file is displayed.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SCORM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7001"/>
            <a:ext cx="6705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8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&amp; Quizzes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Podcasts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SCORM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Menu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1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5715000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your content on this page by using the "Add Content" pulldown menu. The most common options are</a:t>
            </a:r>
          </a:p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Text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type text into a rich-text editor</a:t>
            </a:r>
          </a:p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Content Link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upload a document or add a URL for a web site. This results in a link.</a:t>
            </a:r>
          </a:p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 Content on Page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add an item that will show on the page, e.g. a Flash presentation or video.</a:t>
            </a:r>
          </a:p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Content Link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 Content on Page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both be used to upload a file or link to an external web page. The difference is that Add Content Link will result in a link to the item, while Embed Content on Page will put the item itself on the page. In the case of video, Embed Content will use an appropriate video player.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you've added content, you'll find 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buttons next to each item where you can adjust the size of multimedia objects, change titles, add descriptive text, etc. You can also use 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 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release activities and information sequentially.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Lesson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95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lessons, user can add content as follows.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02" y="2209800"/>
            <a:ext cx="659199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4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Text to Lessons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video(mp4 recommended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picture and other attached contents.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63735"/>
            <a:ext cx="7024255" cy="39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multimedia content by adding URL or embed code,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existing files from resources.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Embed Content to Lessons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04" y="2590800"/>
            <a:ext cx="5586153" cy="3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7239000" cy="42973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upload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embedded content, we converted PowerPoint file to PDF file.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PPT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1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725</TotalTime>
  <Words>559</Words>
  <Application>Microsoft Office PowerPoint</Application>
  <PresentationFormat>On-screen Show (4:3)</PresentationFormat>
  <Paragraphs>75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Work Site</vt:lpstr>
      <vt:lpstr>User Access</vt:lpstr>
      <vt:lpstr>List of Menu</vt:lpstr>
      <vt:lpstr>Getting Started with Lesson</vt:lpstr>
      <vt:lpstr>(1) Lessons</vt:lpstr>
      <vt:lpstr>Adding Text to Lessons</vt:lpstr>
      <vt:lpstr>Adding Embed Content to Lessons</vt:lpstr>
      <vt:lpstr>Uploading PDF</vt:lpstr>
      <vt:lpstr>Uploading PPT</vt:lpstr>
      <vt:lpstr>Adding Subpages to Lessons</vt:lpstr>
      <vt:lpstr>Adding Checklist to Lessons</vt:lpstr>
      <vt:lpstr>Adding Checklist to Lessons</vt:lpstr>
      <vt:lpstr>Adding Questions to Lesson</vt:lpstr>
      <vt:lpstr>Adding Questions to Lesson</vt:lpstr>
      <vt:lpstr>Adding Questions to Lesson</vt:lpstr>
      <vt:lpstr>Adding Comment Tool to Lesson</vt:lpstr>
      <vt:lpstr>Adding Student Content to Lesson</vt:lpstr>
      <vt:lpstr>Adding more pages to Lesson</vt:lpstr>
      <vt:lpstr>Permission for Project</vt:lpstr>
      <vt:lpstr>(2) Resources</vt:lpstr>
      <vt:lpstr>(3) Forums</vt:lpstr>
      <vt:lpstr>(4) Assignments</vt:lpstr>
      <vt:lpstr>(5) Tests and Quizzes</vt:lpstr>
      <vt:lpstr>(6) Dropbox</vt:lpstr>
      <vt:lpstr>(7) Gradebook</vt:lpstr>
      <vt:lpstr>(8) Podcasts</vt:lpstr>
      <vt:lpstr>(9) Polls</vt:lpstr>
      <vt:lpstr>(10) SCORM Player</vt:lpstr>
      <vt:lpstr>Uploading SCORM 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WorkSite Setup</dc:title>
  <dc:creator>DELL</dc:creator>
  <cp:lastModifiedBy>DELL</cp:lastModifiedBy>
  <cp:revision>74</cp:revision>
  <dcterms:created xsi:type="dcterms:W3CDTF">2006-08-16T00:00:00Z</dcterms:created>
  <dcterms:modified xsi:type="dcterms:W3CDTF">2016-10-28T06:59:34Z</dcterms:modified>
</cp:coreProperties>
</file>