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1D6E131-B4DC-462A-8D79-FC83B1DD63B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86BA446-4BAC-4EEE-9519-DA45C0E9FA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Permission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scorm.configure</a:t>
            </a:r>
            <a:endParaRPr lang="en-US" dirty="0"/>
          </a:p>
          <a:p>
            <a:r>
              <a:rPr lang="en-US" dirty="0" err="1"/>
              <a:t>scorm.delete</a:t>
            </a:r>
            <a:endParaRPr lang="en-US" dirty="0"/>
          </a:p>
          <a:p>
            <a:r>
              <a:rPr lang="en-US" dirty="0" err="1"/>
              <a:t>scorm.grade</a:t>
            </a:r>
            <a:endParaRPr lang="en-US" dirty="0"/>
          </a:p>
          <a:p>
            <a:r>
              <a:rPr lang="en-US" dirty="0" err="1"/>
              <a:t>scorm.launch</a:t>
            </a:r>
            <a:endParaRPr lang="en-US" dirty="0"/>
          </a:p>
          <a:p>
            <a:r>
              <a:rPr lang="en-US" dirty="0" err="1"/>
              <a:t>scorm.upload</a:t>
            </a:r>
            <a:endParaRPr lang="en-US" dirty="0"/>
          </a:p>
          <a:p>
            <a:r>
              <a:rPr lang="en-US" dirty="0" err="1"/>
              <a:t>scorm.validate</a:t>
            </a:r>
            <a:endParaRPr lang="en-US" dirty="0"/>
          </a:p>
          <a:p>
            <a:r>
              <a:rPr lang="en-US" dirty="0" err="1"/>
              <a:t>scorm.view.results</a:t>
            </a:r>
            <a:endParaRPr lang="en-US" dirty="0"/>
          </a:p>
          <a:p>
            <a:r>
              <a:rPr lang="en-US" dirty="0" err="1"/>
              <a:t>section.role.instructor</a:t>
            </a:r>
            <a:endParaRPr lang="en-US" dirty="0"/>
          </a:p>
          <a:p>
            <a:r>
              <a:rPr lang="en-US" dirty="0" err="1"/>
              <a:t>section.role.student</a:t>
            </a:r>
            <a:endParaRPr lang="en-US" dirty="0"/>
          </a:p>
          <a:p>
            <a:r>
              <a:rPr lang="en-US" dirty="0" err="1"/>
              <a:t>section.role.ta</a:t>
            </a:r>
            <a:endParaRPr lang="en-US" dirty="0"/>
          </a:p>
          <a:p>
            <a:r>
              <a:rPr lang="en-US" dirty="0" err="1"/>
              <a:t>signup.attend</a:t>
            </a:r>
            <a:endParaRPr lang="en-US" dirty="0"/>
          </a:p>
          <a:p>
            <a:r>
              <a:rPr lang="en-US" dirty="0" err="1"/>
              <a:t>signup.attend.all</a:t>
            </a:r>
            <a:endParaRPr lang="en-US" dirty="0"/>
          </a:p>
          <a:p>
            <a:r>
              <a:rPr lang="en-US" dirty="0" err="1"/>
              <a:t>signup.create.group</a:t>
            </a:r>
            <a:endParaRPr lang="en-US" dirty="0"/>
          </a:p>
          <a:p>
            <a:r>
              <a:rPr lang="en-US" dirty="0" err="1"/>
              <a:t>signup.create.group.all</a:t>
            </a:r>
            <a:endParaRPr lang="en-US" dirty="0"/>
          </a:p>
          <a:p>
            <a:r>
              <a:rPr lang="en-US" dirty="0" err="1"/>
              <a:t>signup.create.site</a:t>
            </a:r>
            <a:endParaRPr lang="en-US" dirty="0"/>
          </a:p>
          <a:p>
            <a:r>
              <a:rPr lang="en-US" dirty="0" err="1"/>
              <a:t>signup.delete.group</a:t>
            </a:r>
            <a:endParaRPr lang="en-US" dirty="0"/>
          </a:p>
          <a:p>
            <a:r>
              <a:rPr lang="en-US" dirty="0" err="1"/>
              <a:t>signup.delete.group.all</a:t>
            </a:r>
            <a:endParaRPr lang="en-US" dirty="0"/>
          </a:p>
          <a:p>
            <a:r>
              <a:rPr lang="en-US" dirty="0" err="1"/>
              <a:t>signup.delete.site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signup.update.group</a:t>
            </a:r>
            <a:endParaRPr lang="en-US" dirty="0"/>
          </a:p>
          <a:p>
            <a:r>
              <a:rPr lang="en-US" dirty="0" err="1"/>
              <a:t>signup.update.group.all</a:t>
            </a:r>
            <a:endParaRPr lang="en-US" dirty="0"/>
          </a:p>
          <a:p>
            <a:r>
              <a:rPr lang="en-US" dirty="0" err="1"/>
              <a:t>signup.update.site</a:t>
            </a:r>
            <a:endParaRPr lang="en-US" dirty="0"/>
          </a:p>
          <a:p>
            <a:r>
              <a:rPr lang="en-US" dirty="0" err="1"/>
              <a:t>signup.view</a:t>
            </a:r>
            <a:endParaRPr lang="en-US" dirty="0"/>
          </a:p>
          <a:p>
            <a:r>
              <a:rPr lang="en-US" dirty="0" err="1"/>
              <a:t>signup.view.all</a:t>
            </a:r>
            <a:endParaRPr lang="en-US" dirty="0"/>
          </a:p>
          <a:p>
            <a:r>
              <a:rPr lang="en-US" dirty="0" err="1"/>
              <a:t>site.add</a:t>
            </a:r>
            <a:endParaRPr lang="en-US" dirty="0"/>
          </a:p>
          <a:p>
            <a:r>
              <a:rPr lang="en-US" dirty="0" err="1"/>
              <a:t>site.add.course</a:t>
            </a:r>
            <a:endParaRPr lang="en-US" dirty="0"/>
          </a:p>
          <a:p>
            <a:r>
              <a:rPr lang="en-US" dirty="0" err="1"/>
              <a:t>site.add.portfolio</a:t>
            </a:r>
            <a:endParaRPr lang="en-US" dirty="0"/>
          </a:p>
          <a:p>
            <a:r>
              <a:rPr lang="en-US" dirty="0" err="1"/>
              <a:t>site.add.project</a:t>
            </a:r>
            <a:endParaRPr lang="en-US" dirty="0"/>
          </a:p>
          <a:p>
            <a:r>
              <a:rPr lang="en-US" dirty="0" err="1"/>
              <a:t>site.add.usersite</a:t>
            </a:r>
            <a:endParaRPr lang="en-US" dirty="0"/>
          </a:p>
          <a:p>
            <a:r>
              <a:rPr lang="en-US" dirty="0" err="1"/>
              <a:t>site.del</a:t>
            </a:r>
            <a:endParaRPr lang="en-US" dirty="0"/>
          </a:p>
          <a:p>
            <a:r>
              <a:rPr lang="en-US" dirty="0" err="1"/>
              <a:t>site.del.softly.deleted</a:t>
            </a:r>
            <a:endParaRPr lang="en-US" dirty="0"/>
          </a:p>
          <a:p>
            <a:r>
              <a:rPr lang="en-US" dirty="0" err="1"/>
              <a:t>site.import.archive</a:t>
            </a:r>
            <a:endParaRPr lang="en-US" dirty="0"/>
          </a:p>
          <a:p>
            <a:r>
              <a:rPr lang="en-US" dirty="0" err="1"/>
              <a:t>site.roleswap</a:t>
            </a:r>
            <a:endParaRPr lang="en-US" dirty="0"/>
          </a:p>
          <a:p>
            <a:r>
              <a:rPr lang="en-US" dirty="0" err="1"/>
              <a:t>site.upd</a:t>
            </a:r>
            <a:endParaRPr lang="en-US" dirty="0"/>
          </a:p>
          <a:p>
            <a:r>
              <a:rPr lang="en-US" dirty="0" err="1"/>
              <a:t>site.upd.grp.mbrshp</a:t>
            </a:r>
            <a:endParaRPr lang="en-US" dirty="0"/>
          </a:p>
          <a:p>
            <a:r>
              <a:rPr lang="en-US" dirty="0" err="1"/>
              <a:t>site.upd.site.mbrshp</a:t>
            </a:r>
            <a:endParaRPr lang="en-US" dirty="0"/>
          </a:p>
          <a:p>
            <a:r>
              <a:rPr lang="en-US" dirty="0" err="1"/>
              <a:t>site.viewRoster</a:t>
            </a:r>
            <a:endParaRPr lang="en-US" dirty="0"/>
          </a:p>
          <a:p>
            <a:r>
              <a:rPr lang="en-US" dirty="0" err="1"/>
              <a:t>site.visit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2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site.visit.softly.deleted</a:t>
            </a:r>
            <a:endParaRPr lang="en-US" dirty="0"/>
          </a:p>
          <a:p>
            <a:r>
              <a:rPr lang="en-US" dirty="0" err="1"/>
              <a:t>site.visit.unp</a:t>
            </a:r>
            <a:endParaRPr lang="en-US" dirty="0"/>
          </a:p>
          <a:p>
            <a:r>
              <a:rPr lang="en-US" dirty="0" err="1"/>
              <a:t>sitestats.admin.view</a:t>
            </a:r>
            <a:endParaRPr lang="en-US" dirty="0"/>
          </a:p>
          <a:p>
            <a:r>
              <a:rPr lang="en-US" dirty="0" err="1"/>
              <a:t>sitestats.view</a:t>
            </a:r>
            <a:endParaRPr lang="en-US" dirty="0"/>
          </a:p>
          <a:p>
            <a:r>
              <a:rPr lang="en-US" dirty="0" err="1"/>
              <a:t>syllabus.add.item</a:t>
            </a:r>
            <a:endParaRPr lang="en-US" dirty="0"/>
          </a:p>
          <a:p>
            <a:r>
              <a:rPr lang="en-US" dirty="0" err="1"/>
              <a:t>syllabus.bulk.add.item</a:t>
            </a:r>
            <a:endParaRPr lang="en-US" dirty="0"/>
          </a:p>
          <a:p>
            <a:r>
              <a:rPr lang="en-US" dirty="0" err="1"/>
              <a:t>syllabus.bulk.edit.item</a:t>
            </a:r>
            <a:endParaRPr lang="en-US" dirty="0"/>
          </a:p>
          <a:p>
            <a:r>
              <a:rPr lang="en-US" dirty="0" err="1"/>
              <a:t>syllabus.redirect</a:t>
            </a:r>
            <a:endParaRPr lang="en-US" dirty="0"/>
          </a:p>
          <a:p>
            <a:r>
              <a:rPr lang="en-US" dirty="0" err="1"/>
              <a:t>user.add</a:t>
            </a:r>
            <a:endParaRPr lang="en-US" dirty="0"/>
          </a:p>
          <a:p>
            <a:r>
              <a:rPr lang="en-US" dirty="0" err="1"/>
              <a:t>user.del</a:t>
            </a:r>
            <a:endParaRPr lang="en-US" dirty="0"/>
          </a:p>
          <a:p>
            <a:r>
              <a:rPr lang="en-US" dirty="0" err="1"/>
              <a:t>user.upd.any</a:t>
            </a:r>
            <a:endParaRPr lang="en-US" dirty="0"/>
          </a:p>
          <a:p>
            <a:r>
              <a:rPr lang="en-US" dirty="0" err="1"/>
              <a:t>user.upd.own</a:t>
            </a:r>
            <a:endParaRPr lang="en-US" dirty="0"/>
          </a:p>
          <a:p>
            <a:r>
              <a:rPr lang="en-US" dirty="0" err="1"/>
              <a:t>user.upd.own.email</a:t>
            </a:r>
            <a:endParaRPr lang="en-US" dirty="0"/>
          </a:p>
          <a:p>
            <a:r>
              <a:rPr lang="en-US" dirty="0"/>
              <a:t>user.upd.own.name</a:t>
            </a:r>
          </a:p>
          <a:p>
            <a:r>
              <a:rPr lang="en-US" dirty="0" err="1"/>
              <a:t>user.upd.own.passwd</a:t>
            </a:r>
            <a:endParaRPr lang="en-US" dirty="0"/>
          </a:p>
          <a:p>
            <a:r>
              <a:rPr lang="en-US" dirty="0" err="1"/>
              <a:t>user.upd.own.type</a:t>
            </a:r>
            <a:endParaRPr lang="en-US" dirty="0"/>
          </a:p>
          <a:p>
            <a:r>
              <a:rPr lang="en-US" dirty="0" err="1"/>
              <a:t>usermembership.view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finished creating a new role by selecting permissions from the available ones.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8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by Role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 for individual role by using Site Info tool, this can be done by site owner.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88" y="3352800"/>
            <a:ext cx="5180952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owner can edit the setting for each content of Lesson for controlling permission and not to release selected content if the student did not submit the previous content.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by Role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791691"/>
            <a:ext cx="545714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876800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new role for a worksite by using Realms tool.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role is as follows.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search the worksite that has to be added a new role.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role using Realms Tool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497142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previous existing roles of the selected worksite.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role using Realms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7" y="2668093"/>
            <a:ext cx="5047619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role using Realms Tool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click on a role and copy that role.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05200"/>
            <a:ext cx="464761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role using Realms Tool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role id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00400"/>
            <a:ext cx="4457143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role using Realms Tool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new role to set the functions for this role.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76600"/>
            <a:ext cx="4267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alias.add</a:t>
            </a:r>
            <a:endParaRPr lang="en-US" dirty="0"/>
          </a:p>
          <a:p>
            <a:r>
              <a:rPr lang="en-US" dirty="0" err="1"/>
              <a:t>alias.del</a:t>
            </a:r>
            <a:endParaRPr lang="en-US" dirty="0"/>
          </a:p>
          <a:p>
            <a:r>
              <a:rPr lang="en-US" dirty="0" err="1"/>
              <a:t>alias.upd</a:t>
            </a:r>
            <a:endParaRPr lang="en-US" dirty="0"/>
          </a:p>
          <a:p>
            <a:r>
              <a:rPr lang="en-US" dirty="0" err="1"/>
              <a:t>annc.all.groups</a:t>
            </a:r>
            <a:endParaRPr lang="en-US" dirty="0"/>
          </a:p>
          <a:p>
            <a:r>
              <a:rPr lang="en-US" dirty="0" err="1"/>
              <a:t>annc.delete.any</a:t>
            </a:r>
            <a:endParaRPr lang="en-US" dirty="0"/>
          </a:p>
          <a:p>
            <a:r>
              <a:rPr lang="en-US" dirty="0" err="1"/>
              <a:t>annc.delete.own</a:t>
            </a:r>
            <a:endParaRPr lang="en-US" dirty="0"/>
          </a:p>
          <a:p>
            <a:r>
              <a:rPr lang="en-US" dirty="0" err="1"/>
              <a:t>annc.new</a:t>
            </a:r>
            <a:endParaRPr lang="en-US" dirty="0"/>
          </a:p>
          <a:p>
            <a:r>
              <a:rPr lang="en-US" dirty="0" err="1"/>
              <a:t>annc.read</a:t>
            </a:r>
            <a:endParaRPr lang="en-US" dirty="0"/>
          </a:p>
          <a:p>
            <a:r>
              <a:rPr lang="en-US" dirty="0" err="1"/>
              <a:t>annc.read.drafts</a:t>
            </a:r>
            <a:endParaRPr lang="en-US" dirty="0"/>
          </a:p>
          <a:p>
            <a:r>
              <a:rPr lang="en-US" dirty="0" err="1" smtClean="0"/>
              <a:t>annc.revise.any</a:t>
            </a:r>
            <a:endParaRPr lang="en-US" dirty="0" smtClean="0"/>
          </a:p>
          <a:p>
            <a:r>
              <a:rPr lang="en-US" dirty="0" err="1"/>
              <a:t>annc.revise.own</a:t>
            </a:r>
            <a:endParaRPr lang="en-US" dirty="0"/>
          </a:p>
          <a:p>
            <a:r>
              <a:rPr lang="en-US" dirty="0" err="1"/>
              <a:t>asn.all.groups</a:t>
            </a:r>
            <a:endParaRPr lang="en-US" dirty="0"/>
          </a:p>
          <a:p>
            <a:r>
              <a:rPr lang="en-US" dirty="0" err="1"/>
              <a:t>asn.delete</a:t>
            </a:r>
            <a:endParaRPr lang="en-US" dirty="0"/>
          </a:p>
          <a:p>
            <a:r>
              <a:rPr lang="en-US" dirty="0" err="1"/>
              <a:t>asn.grade</a:t>
            </a:r>
            <a:endParaRPr lang="en-US" dirty="0"/>
          </a:p>
          <a:p>
            <a:r>
              <a:rPr lang="en-US" dirty="0" err="1"/>
              <a:t>asn.new</a:t>
            </a:r>
            <a:endParaRPr lang="en-US" dirty="0"/>
          </a:p>
          <a:p>
            <a:r>
              <a:rPr lang="en-US" dirty="0" err="1" smtClean="0"/>
              <a:t>asn.read</a:t>
            </a:r>
            <a:endParaRPr lang="en-US" dirty="0" smtClean="0"/>
          </a:p>
          <a:p>
            <a:r>
              <a:rPr lang="en-US" dirty="0" err="1"/>
              <a:t>asn.receive.notifications</a:t>
            </a:r>
            <a:endParaRPr lang="en-US" dirty="0"/>
          </a:p>
          <a:p>
            <a:r>
              <a:rPr lang="en-US" dirty="0" err="1"/>
              <a:t>asn.revise</a:t>
            </a:r>
            <a:endParaRPr lang="en-US" dirty="0"/>
          </a:p>
          <a:p>
            <a:r>
              <a:rPr lang="en-US" dirty="0" err="1"/>
              <a:t>asn.share.drafts</a:t>
            </a:r>
            <a:endParaRPr lang="en-US" dirty="0"/>
          </a:p>
          <a:p>
            <a:r>
              <a:rPr lang="en-US" dirty="0" err="1"/>
              <a:t>asn.submit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assessment.createAssessment</a:t>
            </a:r>
            <a:endParaRPr lang="en-US" dirty="0"/>
          </a:p>
          <a:p>
            <a:r>
              <a:rPr lang="en-US" dirty="0" err="1"/>
              <a:t>assessment.deleteAssessment.any</a:t>
            </a:r>
            <a:endParaRPr lang="en-US" dirty="0"/>
          </a:p>
          <a:p>
            <a:r>
              <a:rPr lang="en-US" dirty="0" err="1"/>
              <a:t>assessment.deleteAssessment.own</a:t>
            </a:r>
            <a:endParaRPr lang="en-US" dirty="0"/>
          </a:p>
          <a:p>
            <a:r>
              <a:rPr lang="en-US" dirty="0" err="1"/>
              <a:t>assessment.editAssessment.any</a:t>
            </a:r>
            <a:endParaRPr lang="en-US" dirty="0"/>
          </a:p>
          <a:p>
            <a:r>
              <a:rPr lang="en-US" dirty="0" err="1"/>
              <a:t>assessment.editAssessment.own</a:t>
            </a:r>
            <a:endParaRPr lang="en-US" dirty="0"/>
          </a:p>
          <a:p>
            <a:r>
              <a:rPr lang="en-US" dirty="0" err="1"/>
              <a:t>assessment.gradeAssessment.any</a:t>
            </a:r>
            <a:endParaRPr lang="en-US" dirty="0"/>
          </a:p>
          <a:p>
            <a:r>
              <a:rPr lang="en-US" dirty="0" err="1"/>
              <a:t>assessment.gradeAssessment.own</a:t>
            </a:r>
            <a:endParaRPr lang="en-US" dirty="0"/>
          </a:p>
          <a:p>
            <a:r>
              <a:rPr lang="en-US" dirty="0" err="1"/>
              <a:t>assessment.publishAssessment.any</a:t>
            </a:r>
            <a:endParaRPr lang="en-US" dirty="0"/>
          </a:p>
          <a:p>
            <a:r>
              <a:rPr lang="en-US" dirty="0" err="1"/>
              <a:t>assessment.publishAssessment.own</a:t>
            </a:r>
            <a:endParaRPr lang="en-US" dirty="0"/>
          </a:p>
          <a:p>
            <a:r>
              <a:rPr lang="en-US" dirty="0" err="1"/>
              <a:t>assessment.questionpool.copy.own</a:t>
            </a:r>
            <a:endParaRPr lang="en-US" dirty="0"/>
          </a:p>
          <a:p>
            <a:r>
              <a:rPr lang="en-US" dirty="0" err="1"/>
              <a:t>assessment.questionpool.create</a:t>
            </a:r>
            <a:endParaRPr lang="en-US" dirty="0"/>
          </a:p>
          <a:p>
            <a:r>
              <a:rPr lang="en-US" dirty="0" err="1"/>
              <a:t>assessment.questionpool.delete.own</a:t>
            </a:r>
            <a:endParaRPr lang="en-US" dirty="0"/>
          </a:p>
          <a:p>
            <a:r>
              <a:rPr lang="en-US" dirty="0" err="1"/>
              <a:t>assessment.questionpool.edit.own</a:t>
            </a:r>
            <a:endParaRPr lang="en-US" dirty="0"/>
          </a:p>
          <a:p>
            <a:r>
              <a:rPr lang="en-US" dirty="0" err="1"/>
              <a:t>assessment.submitAssessmentForGrade</a:t>
            </a:r>
            <a:endParaRPr lang="en-US" dirty="0"/>
          </a:p>
          <a:p>
            <a:r>
              <a:rPr lang="en-US" dirty="0" err="1"/>
              <a:t>assessment.takeAssessment</a:t>
            </a:r>
            <a:endParaRPr lang="en-US" dirty="0"/>
          </a:p>
          <a:p>
            <a:r>
              <a:rPr lang="en-US" dirty="0" err="1" smtClean="0"/>
              <a:t>assessment.template.create</a:t>
            </a:r>
            <a:endParaRPr lang="en-US" dirty="0" smtClean="0"/>
          </a:p>
          <a:p>
            <a:r>
              <a:rPr lang="en-US" dirty="0" err="1" smtClean="0"/>
              <a:t>assessment.template.delete.own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assessment.template.edit.own</a:t>
            </a:r>
            <a:endParaRPr lang="en-US" dirty="0"/>
          </a:p>
          <a:p>
            <a:r>
              <a:rPr lang="en-US" dirty="0" err="1"/>
              <a:t>calendar.all.groups</a:t>
            </a:r>
            <a:endParaRPr lang="en-US" dirty="0"/>
          </a:p>
          <a:p>
            <a:r>
              <a:rPr lang="en-US" dirty="0" err="1"/>
              <a:t>calendar.delete.any</a:t>
            </a:r>
            <a:endParaRPr lang="en-US" dirty="0"/>
          </a:p>
          <a:p>
            <a:r>
              <a:rPr lang="en-US" dirty="0" err="1"/>
              <a:t>calendar.delete.own</a:t>
            </a:r>
            <a:endParaRPr lang="en-US" dirty="0"/>
          </a:p>
          <a:p>
            <a:r>
              <a:rPr lang="en-US" dirty="0" err="1"/>
              <a:t>calendar.import</a:t>
            </a:r>
            <a:endParaRPr lang="en-US" dirty="0"/>
          </a:p>
          <a:p>
            <a:r>
              <a:rPr lang="en-US" dirty="0" err="1"/>
              <a:t>calendar.new</a:t>
            </a:r>
            <a:endParaRPr lang="en-US" dirty="0"/>
          </a:p>
          <a:p>
            <a:r>
              <a:rPr lang="en-US" dirty="0" err="1"/>
              <a:t>calendar.options</a:t>
            </a:r>
            <a:endParaRPr lang="en-US" dirty="0"/>
          </a:p>
          <a:p>
            <a:r>
              <a:rPr lang="en-US" dirty="0" err="1"/>
              <a:t>calendar.read</a:t>
            </a:r>
            <a:endParaRPr lang="en-US" dirty="0"/>
          </a:p>
          <a:p>
            <a:r>
              <a:rPr lang="en-US" dirty="0" err="1"/>
              <a:t>calendar.revise.any</a:t>
            </a:r>
            <a:endParaRPr lang="en-US" dirty="0"/>
          </a:p>
          <a:p>
            <a:r>
              <a:rPr lang="en-US" dirty="0" err="1"/>
              <a:t>calendar.revise.own</a:t>
            </a:r>
            <a:endParaRPr lang="en-US" dirty="0"/>
          </a:p>
          <a:p>
            <a:r>
              <a:rPr lang="en-US" dirty="0" err="1"/>
              <a:t>calendar.subscribe</a:t>
            </a:r>
            <a:endParaRPr lang="en-US" dirty="0"/>
          </a:p>
          <a:p>
            <a:r>
              <a:rPr lang="en-US" dirty="0" err="1"/>
              <a:t>calendar.view.audience</a:t>
            </a:r>
            <a:endParaRPr lang="en-US" dirty="0"/>
          </a:p>
          <a:p>
            <a:r>
              <a:rPr lang="en-US" dirty="0" err="1"/>
              <a:t>chat.delete.any</a:t>
            </a:r>
            <a:endParaRPr lang="en-US" dirty="0"/>
          </a:p>
          <a:p>
            <a:r>
              <a:rPr lang="en-US" dirty="0" err="1"/>
              <a:t>chat.delete.channel</a:t>
            </a:r>
            <a:endParaRPr lang="en-US" dirty="0"/>
          </a:p>
          <a:p>
            <a:r>
              <a:rPr lang="en-US" dirty="0" err="1"/>
              <a:t>chat.delete.own</a:t>
            </a:r>
            <a:endParaRPr lang="en-US" dirty="0"/>
          </a:p>
          <a:p>
            <a:r>
              <a:rPr lang="en-US" dirty="0" err="1"/>
              <a:t>chat.new</a:t>
            </a:r>
            <a:endParaRPr lang="en-US" dirty="0"/>
          </a:p>
          <a:p>
            <a:r>
              <a:rPr lang="en-US" dirty="0" err="1"/>
              <a:t>chat.new.channel</a:t>
            </a:r>
            <a:endParaRPr lang="en-US" dirty="0"/>
          </a:p>
          <a:p>
            <a:r>
              <a:rPr lang="en-US" dirty="0" err="1"/>
              <a:t>chat.read</a:t>
            </a:r>
            <a:endParaRPr lang="en-US" dirty="0"/>
          </a:p>
          <a:p>
            <a:r>
              <a:rPr lang="en-US" dirty="0" err="1" smtClean="0"/>
              <a:t>chat.revise.channel</a:t>
            </a:r>
            <a:endParaRPr lang="en-US" dirty="0"/>
          </a:p>
          <a:p>
            <a:r>
              <a:rPr lang="en-US" dirty="0" err="1"/>
              <a:t>content.all.groups</a:t>
            </a:r>
            <a:endParaRPr lang="en-US" dirty="0"/>
          </a:p>
          <a:p>
            <a:r>
              <a:rPr lang="en-US" dirty="0" err="1"/>
              <a:t>content.delete.any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content.delete.own</a:t>
            </a:r>
            <a:endParaRPr lang="en-US" dirty="0"/>
          </a:p>
          <a:p>
            <a:r>
              <a:rPr lang="en-US" dirty="0" err="1"/>
              <a:t>content.hidden</a:t>
            </a:r>
            <a:endParaRPr lang="en-US" dirty="0"/>
          </a:p>
          <a:p>
            <a:r>
              <a:rPr lang="en-US" dirty="0" err="1"/>
              <a:t>content.new</a:t>
            </a:r>
            <a:endParaRPr lang="en-US" dirty="0"/>
          </a:p>
          <a:p>
            <a:r>
              <a:rPr lang="en-US" dirty="0" err="1"/>
              <a:t>content.read</a:t>
            </a:r>
            <a:endParaRPr lang="en-US" dirty="0"/>
          </a:p>
          <a:p>
            <a:r>
              <a:rPr lang="en-US" dirty="0" err="1"/>
              <a:t>content.revise.any</a:t>
            </a:r>
            <a:endParaRPr lang="en-US" dirty="0"/>
          </a:p>
          <a:p>
            <a:r>
              <a:rPr lang="en-US" dirty="0" err="1"/>
              <a:t>content.revise.own</a:t>
            </a:r>
            <a:endParaRPr lang="en-US" dirty="0"/>
          </a:p>
          <a:p>
            <a:r>
              <a:rPr lang="en-US" dirty="0" err="1"/>
              <a:t>course_site_publish_service.publish</a:t>
            </a:r>
            <a:endParaRPr lang="en-US" dirty="0"/>
          </a:p>
          <a:p>
            <a:r>
              <a:rPr lang="en-US" dirty="0" err="1"/>
              <a:t>course_site_removal_service.removal</a:t>
            </a:r>
            <a:endParaRPr lang="en-US" dirty="0"/>
          </a:p>
          <a:p>
            <a:r>
              <a:rPr lang="en-US" dirty="0" err="1"/>
              <a:t>dropbox.maintain</a:t>
            </a:r>
            <a:endParaRPr lang="en-US" dirty="0"/>
          </a:p>
          <a:p>
            <a:r>
              <a:rPr lang="en-US" dirty="0" err="1"/>
              <a:t>dropbox.maintain.own.groups</a:t>
            </a:r>
            <a:endParaRPr lang="en-US" dirty="0"/>
          </a:p>
          <a:p>
            <a:r>
              <a:rPr lang="en-US" dirty="0" err="1"/>
              <a:t>dropbox.own</a:t>
            </a:r>
            <a:endParaRPr lang="en-US" dirty="0"/>
          </a:p>
          <a:p>
            <a:r>
              <a:rPr lang="en-US" dirty="0" err="1"/>
              <a:t>gradebook.editAssignments</a:t>
            </a:r>
            <a:endParaRPr lang="en-US" dirty="0"/>
          </a:p>
          <a:p>
            <a:r>
              <a:rPr lang="en-US" dirty="0" err="1"/>
              <a:t>gradebook.gradeAll</a:t>
            </a:r>
            <a:endParaRPr lang="en-US" dirty="0"/>
          </a:p>
          <a:p>
            <a:r>
              <a:rPr lang="en-US" dirty="0" err="1"/>
              <a:t>gradebook.gradeSection</a:t>
            </a:r>
            <a:endParaRPr lang="en-US" dirty="0"/>
          </a:p>
          <a:p>
            <a:r>
              <a:rPr lang="en-US" dirty="0" err="1"/>
              <a:t>gradebook.viewOwnGrades</a:t>
            </a:r>
            <a:endParaRPr lang="en-US" dirty="0"/>
          </a:p>
          <a:p>
            <a:r>
              <a:rPr lang="en-US" dirty="0" err="1"/>
              <a:t>lessonbuilder.read</a:t>
            </a:r>
            <a:endParaRPr lang="en-US" dirty="0"/>
          </a:p>
          <a:p>
            <a:r>
              <a:rPr lang="en-US" dirty="0" err="1"/>
              <a:t>lessonbuilder.seeall</a:t>
            </a:r>
            <a:endParaRPr lang="en-US" dirty="0"/>
          </a:p>
          <a:p>
            <a:r>
              <a:rPr lang="en-US" dirty="0" err="1"/>
              <a:t>lessonbuilder.upd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mail.delete.any</a:t>
            </a:r>
            <a:endParaRPr lang="en-US" dirty="0"/>
          </a:p>
          <a:p>
            <a:r>
              <a:rPr lang="en-US" dirty="0" err="1"/>
              <a:t>mail.new</a:t>
            </a:r>
            <a:endParaRPr lang="en-US" dirty="0"/>
          </a:p>
          <a:p>
            <a:r>
              <a:rPr lang="en-US" dirty="0" err="1"/>
              <a:t>mail.read</a:t>
            </a:r>
            <a:endParaRPr lang="en-US" dirty="0"/>
          </a:p>
          <a:p>
            <a:r>
              <a:rPr lang="en-US" dirty="0" err="1"/>
              <a:t>mailtool.admin</a:t>
            </a:r>
            <a:endParaRPr lang="en-US" dirty="0"/>
          </a:p>
          <a:p>
            <a:r>
              <a:rPr lang="en-US" dirty="0" err="1"/>
              <a:t>mailtool.send</a:t>
            </a:r>
            <a:endParaRPr lang="en-US" dirty="0"/>
          </a:p>
          <a:p>
            <a:r>
              <a:rPr lang="en-US" dirty="0" err="1"/>
              <a:t>msg.emailout</a:t>
            </a:r>
            <a:endParaRPr lang="en-US" dirty="0"/>
          </a:p>
          <a:p>
            <a:r>
              <a:rPr lang="en-US" dirty="0" err="1"/>
              <a:t>msg.permissions.allowToField.allParticipants</a:t>
            </a:r>
            <a:endParaRPr lang="en-US" dirty="0"/>
          </a:p>
          <a:p>
            <a:r>
              <a:rPr lang="en-US" dirty="0" err="1"/>
              <a:t>msg.permissions.allowToField.groups</a:t>
            </a:r>
            <a:endParaRPr lang="en-US" dirty="0"/>
          </a:p>
          <a:p>
            <a:r>
              <a:rPr lang="en-US" dirty="0" err="1"/>
              <a:t>msg.permissions.allowToField.myGroupMembers</a:t>
            </a:r>
            <a:endParaRPr lang="en-US" dirty="0"/>
          </a:p>
          <a:p>
            <a:r>
              <a:rPr lang="en-US" dirty="0" err="1"/>
              <a:t>msg.permissions.allowToField.myGroups</a:t>
            </a:r>
            <a:endParaRPr lang="en-US" dirty="0"/>
          </a:p>
          <a:p>
            <a:r>
              <a:rPr lang="en-US" dirty="0" err="1"/>
              <a:t>msg.permissions.allowToField.roles</a:t>
            </a:r>
            <a:endParaRPr lang="en-US" dirty="0"/>
          </a:p>
          <a:p>
            <a:r>
              <a:rPr lang="en-US" dirty="0" err="1"/>
              <a:t>msg.permissions.allowToField.users</a:t>
            </a:r>
            <a:endParaRPr lang="en-US" dirty="0"/>
          </a:p>
          <a:p>
            <a:r>
              <a:rPr lang="en-US" dirty="0" err="1"/>
              <a:t>msg.permissions.viewHidden.groups</a:t>
            </a:r>
            <a:endParaRPr lang="en-US" dirty="0"/>
          </a:p>
          <a:p>
            <a:r>
              <a:rPr lang="en-US" dirty="0" err="1"/>
              <a:t>oauth.admin</a:t>
            </a:r>
            <a:endParaRPr lang="en-US" dirty="0"/>
          </a:p>
          <a:p>
            <a:r>
              <a:rPr lang="en-US" dirty="0" err="1"/>
              <a:t>pasystem.manage</a:t>
            </a:r>
            <a:endParaRPr lang="en-US" dirty="0"/>
          </a:p>
          <a:p>
            <a:r>
              <a:rPr lang="en-US" dirty="0" err="1" smtClean="0"/>
              <a:t>poll.add</a:t>
            </a:r>
            <a:endParaRPr lang="en-US" dirty="0" smtClean="0"/>
          </a:p>
          <a:p>
            <a:r>
              <a:rPr lang="en-US" dirty="0" err="1"/>
              <a:t>poll.deleteAny</a:t>
            </a:r>
            <a:endParaRPr lang="en-US" dirty="0"/>
          </a:p>
          <a:p>
            <a:r>
              <a:rPr lang="en-US" dirty="0" err="1"/>
              <a:t>poll.deleteOwn</a:t>
            </a:r>
            <a:endParaRPr lang="en-US" dirty="0"/>
          </a:p>
          <a:p>
            <a:r>
              <a:rPr lang="en-US" dirty="0" err="1"/>
              <a:t>poll.editAny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797808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poll.editOwn</a:t>
            </a:r>
            <a:endParaRPr lang="en-US" dirty="0"/>
          </a:p>
          <a:p>
            <a:r>
              <a:rPr lang="en-US" dirty="0" err="1"/>
              <a:t>poll.vote</a:t>
            </a:r>
            <a:endParaRPr lang="en-US" dirty="0"/>
          </a:p>
          <a:p>
            <a:r>
              <a:rPr lang="en-US" dirty="0" err="1"/>
              <a:t>portal.chat.permitted</a:t>
            </a:r>
            <a:endParaRPr lang="en-US" dirty="0"/>
          </a:p>
          <a:p>
            <a:r>
              <a:rPr lang="en-US" dirty="0" err="1"/>
              <a:t>prefs.add</a:t>
            </a:r>
            <a:endParaRPr lang="en-US" dirty="0"/>
          </a:p>
          <a:p>
            <a:r>
              <a:rPr lang="en-US" dirty="0" err="1"/>
              <a:t>prefs.del</a:t>
            </a:r>
            <a:endParaRPr lang="en-US" dirty="0"/>
          </a:p>
          <a:p>
            <a:r>
              <a:rPr lang="en-US" dirty="0" err="1"/>
              <a:t>prefs.upd</a:t>
            </a:r>
            <a:endParaRPr lang="en-US" dirty="0"/>
          </a:p>
          <a:p>
            <a:r>
              <a:rPr lang="en-US" dirty="0" err="1"/>
              <a:t>realm.add</a:t>
            </a:r>
            <a:endParaRPr lang="en-US" dirty="0"/>
          </a:p>
          <a:p>
            <a:r>
              <a:rPr lang="en-US" dirty="0" err="1"/>
              <a:t>realm.del</a:t>
            </a:r>
            <a:endParaRPr lang="en-US" dirty="0"/>
          </a:p>
          <a:p>
            <a:r>
              <a:rPr lang="en-US" dirty="0" err="1"/>
              <a:t>realm.upd</a:t>
            </a:r>
            <a:endParaRPr lang="en-US" dirty="0"/>
          </a:p>
          <a:p>
            <a:r>
              <a:rPr lang="en-US" dirty="0" err="1"/>
              <a:t>realm.upd.own</a:t>
            </a:r>
            <a:endParaRPr lang="en-US" dirty="0"/>
          </a:p>
          <a:p>
            <a:r>
              <a:rPr lang="en-US" dirty="0" err="1"/>
              <a:t>realm.view.all</a:t>
            </a:r>
            <a:endParaRPr lang="en-US" dirty="0"/>
          </a:p>
          <a:p>
            <a:r>
              <a:rPr lang="en-US" dirty="0" err="1"/>
              <a:t>roster.export</a:t>
            </a:r>
            <a:endParaRPr lang="en-US" dirty="0"/>
          </a:p>
          <a:p>
            <a:r>
              <a:rPr lang="en-US" dirty="0" err="1"/>
              <a:t>roster.viewallmembers</a:t>
            </a:r>
            <a:endParaRPr lang="en-US" dirty="0"/>
          </a:p>
          <a:p>
            <a:r>
              <a:rPr lang="en-US" dirty="0" err="1"/>
              <a:t>roster.viewemail</a:t>
            </a:r>
            <a:endParaRPr lang="en-US" dirty="0"/>
          </a:p>
          <a:p>
            <a:r>
              <a:rPr lang="en-US" dirty="0" err="1"/>
              <a:t>roster.viewenrollmentstatus</a:t>
            </a:r>
            <a:endParaRPr lang="en-US" dirty="0"/>
          </a:p>
          <a:p>
            <a:r>
              <a:rPr lang="en-US" dirty="0" err="1"/>
              <a:t>roster.viewgroup</a:t>
            </a:r>
            <a:endParaRPr lang="en-US" dirty="0"/>
          </a:p>
          <a:p>
            <a:r>
              <a:rPr lang="en-US" dirty="0" err="1"/>
              <a:t>roster.viewhidden</a:t>
            </a:r>
            <a:endParaRPr lang="en-US" dirty="0"/>
          </a:p>
          <a:p>
            <a:r>
              <a:rPr lang="en-US" dirty="0" err="1"/>
              <a:t>roster.viewofficialphoto</a:t>
            </a:r>
            <a:endParaRPr lang="en-US" dirty="0"/>
          </a:p>
          <a:p>
            <a:r>
              <a:rPr lang="en-US" dirty="0" err="1"/>
              <a:t>roster.viewprofile</a:t>
            </a:r>
            <a:endParaRPr lang="en-US" dirty="0"/>
          </a:p>
          <a:p>
            <a:r>
              <a:rPr lang="en-US" dirty="0" err="1"/>
              <a:t>roster.viewsitevisits</a:t>
            </a:r>
            <a:endParaRPr lang="en-US" dirty="0"/>
          </a:p>
          <a:p>
            <a:r>
              <a:rPr lang="en-US" dirty="0" err="1"/>
              <a:t>rwiki.admin</a:t>
            </a:r>
            <a:endParaRPr lang="en-US" dirty="0"/>
          </a:p>
          <a:p>
            <a:r>
              <a:rPr lang="en-US" dirty="0" err="1"/>
              <a:t>rwiki.create</a:t>
            </a:r>
            <a:endParaRPr lang="en-US" dirty="0"/>
          </a:p>
          <a:p>
            <a:r>
              <a:rPr lang="en-US" dirty="0" err="1"/>
              <a:t>rwiki.read</a:t>
            </a:r>
            <a:endParaRPr lang="en-US" dirty="0"/>
          </a:p>
          <a:p>
            <a:r>
              <a:rPr lang="en-US" dirty="0" err="1"/>
              <a:t>rwiki.superadmin</a:t>
            </a:r>
            <a:endParaRPr lang="en-US" dirty="0"/>
          </a:p>
          <a:p>
            <a:r>
              <a:rPr lang="en-US" dirty="0" err="1" smtClean="0"/>
              <a:t>rwiki.update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6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</TotalTime>
  <Words>359</Words>
  <Application>Microsoft Office PowerPoint</Application>
  <PresentationFormat>On-screen Show (4:3)</PresentationFormat>
  <Paragraphs>198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User Permission</vt:lpstr>
      <vt:lpstr>Creating new role using Realms Tool</vt:lpstr>
      <vt:lpstr>Creating new role using Realms Tool</vt:lpstr>
      <vt:lpstr>Creating new role using Realms Tool</vt:lpstr>
      <vt:lpstr>Creating new role using Realms Tool</vt:lpstr>
      <vt:lpstr>Creating new role using Realms Tool</vt:lpstr>
      <vt:lpstr>Available Permissions</vt:lpstr>
      <vt:lpstr>Available Permissions</vt:lpstr>
      <vt:lpstr>Available Permissions</vt:lpstr>
      <vt:lpstr>Available Permissions</vt:lpstr>
      <vt:lpstr>Available Permissions</vt:lpstr>
      <vt:lpstr>Available Permissions</vt:lpstr>
      <vt:lpstr>Grouping by Role</vt:lpstr>
      <vt:lpstr>Grouping by Role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2016-12-14T06:46:11Z</dcterms:created>
  <dcterms:modified xsi:type="dcterms:W3CDTF">2016-12-14T07:32:10Z</dcterms:modified>
</cp:coreProperties>
</file>