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9" r:id="rId2"/>
    <p:sldId id="258" r:id="rId3"/>
    <p:sldId id="322" r:id="rId4"/>
    <p:sldId id="310" r:id="rId5"/>
    <p:sldId id="313" r:id="rId6"/>
    <p:sldId id="312" r:id="rId7"/>
    <p:sldId id="314" r:id="rId8"/>
    <p:sldId id="315" r:id="rId9"/>
    <p:sldId id="316" r:id="rId10"/>
    <p:sldId id="319" r:id="rId11"/>
    <p:sldId id="318" r:id="rId12"/>
    <p:sldId id="321" r:id="rId13"/>
    <p:sldId id="317" r:id="rId14"/>
    <p:sldId id="320" r:id="rId15"/>
    <p:sldId id="326" r:id="rId16"/>
    <p:sldId id="327" r:id="rId17"/>
    <p:sldId id="329" r:id="rId18"/>
    <p:sldId id="328" r:id="rId19"/>
    <p:sldId id="330" r:id="rId20"/>
    <p:sldId id="323" r:id="rId21"/>
    <p:sldId id="278" r:id="rId22"/>
    <p:sldId id="260" r:id="rId2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 varScale="1">
        <p:scale>
          <a:sx n="105" d="100"/>
          <a:sy n="105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10/10/2023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10/10/2023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40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97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80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67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37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0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92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17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77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2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413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5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26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957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9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56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3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digitalocean.com/community/tutorials/python-socket-programming-server-client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geeksforgeeks.org/file-transfer-using-tcp-socket-in-python/" TargetMode="External"/><Relationship Id="rId4" Type="http://schemas.openxmlformats.org/officeDocument/2006/relationships/hyperlink" Target="https://www.datacamp.com/tutorial/a-complete-guide-to-socket-programming-in-python" TargetMode="External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-161416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405971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4110735"/>
            <a:ext cx="5143500" cy="404742"/>
          </a:xfrm>
        </p:spPr>
        <p:txBody>
          <a:bodyPr>
            <a:normAutofit fontScale="47500" lnSpcReduction="20000"/>
          </a:bodyPr>
          <a:lstStyle/>
          <a:p>
            <a:r>
              <a:rPr lang="pt-PT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Implementação de Exemplo de Sockets em Python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2023/2024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22065 – Fernando Rocha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Jorge Ribeiro, Professor Doutor Luís Teófilo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Prático N.º 1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File Transfer using TCP Socket in Python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Dar set do path do python no pysetup.bat, para posteriormente o script saber a diretoria do comando python</a:t>
            </a:r>
          </a:p>
          <a:p>
            <a:pPr marL="228600" indent="-2286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endParaRPr lang="pt-PT" sz="12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endParaRPr lang="pt-PT" sz="12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Correr o script tcp-server.py</a:t>
            </a: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5B4078-3905-98C7-455D-4C62939D59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066794"/>
            <a:ext cx="6233700" cy="861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93ED8C-2331-0CE3-4BA0-F37CC94DCA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298486"/>
            <a:ext cx="2743200" cy="306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9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File Transfer using TCP Socket in Python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3.  Correr o script tcp-client.py</a:t>
            </a: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6AB98-3A15-C800-46A4-CFAA1C85AE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575564"/>
            <a:ext cx="4179199" cy="36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7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File Transfer using TCP Socket in Python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4.  Criar 2 ficheiros.txt para enviar </a:t>
            </a: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8897A-D375-4431-E0F3-F40709307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94" y="2655443"/>
            <a:ext cx="4854361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6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File Transfer using TCP Socket in Python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Resultado: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BFB7AB-2166-C9E0-9BED-2D7F34B18E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" y="1750648"/>
            <a:ext cx="8153400" cy="45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5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File Transfer using TCP Socket in Python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Resultado: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5E1FC-5784-BC87-2C96-8798BA700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00" y="1752600"/>
            <a:ext cx="7696200" cy="2032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E03A63-DC25-74D2-06C4-16E54944E9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" y="4495800"/>
            <a:ext cx="2751058" cy="7315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35D704-55BC-F7E6-001A-8BF1D2562D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4495800"/>
            <a:ext cx="1585097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Implementação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Final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 </a:t>
            </a:r>
            <a:r>
              <a:rPr lang="pt-PT" sz="1200" dirty="0">
                <a:latin typeface="Arial" pitchFamily="34" charset="0"/>
                <a:cs typeface="Arial" pitchFamily="34" charset="0"/>
              </a:rPr>
              <a:t>(devido ao código extenso, o mesmo segue-se em anexo)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Features: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Avisos em tempo real de quem se conecta ao chat </a:t>
            </a:r>
            <a:r>
              <a:rPr lang="pt-PT" sz="1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(utilizando a cor verde)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Avisos em tempo real de quem se desconecta do chat </a:t>
            </a:r>
            <a:r>
              <a:rPr lang="pt-PT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(utilizando a cor vermelha)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Comando (exit) para sair do chat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Comando (listusers) para mostrar quem os utilizadores atualmente conectados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Comando (timestamps) para desabilitar / abilitar a hora em que a mensagem foi enviada.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Comando (help) que lista os comandos existentes em caso de dúvida</a:t>
            </a: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76811-FCC9-6F48-BC67-0C75F6DF58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189" r="6456" b="39979"/>
          <a:stretch/>
        </p:blipFill>
        <p:spPr>
          <a:xfrm>
            <a:off x="6205082" y="2345833"/>
            <a:ext cx="2590801" cy="2292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852B88-E0CA-F188-7251-B7E21EB8F0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5316" y="2747810"/>
            <a:ext cx="1975151" cy="2292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600A65-6E46-BE82-BF2D-1B2291516E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1309" y="3964513"/>
            <a:ext cx="2162477" cy="2191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A3B5AF-5540-18B9-59B1-6016FE06A6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2866" y="3579055"/>
            <a:ext cx="2791215" cy="2095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A9038D-3B9C-593C-0801-AC040C9BA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816" r="2179"/>
          <a:stretch/>
        </p:blipFill>
        <p:spPr>
          <a:xfrm>
            <a:off x="832969" y="4648200"/>
            <a:ext cx="322198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6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Implementação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Final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 </a:t>
            </a:r>
            <a:endParaRPr lang="pt-PT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11B11-3476-BD22-AAE0-316DA9356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944" y="2028564"/>
            <a:ext cx="7250112" cy="40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2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Implementação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Final – Overload do socket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 </a:t>
            </a:r>
            <a:endParaRPr lang="pt-PT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Caso a quantidade de informação transmitida seja demasiada, a informação apresentada poderá aparecer desorganizada.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Para este </a:t>
            </a:r>
            <a:r>
              <a:rPr lang="pt-PT" sz="1200" dirty="0">
                <a:latin typeface="Arial" pitchFamily="34" charset="0"/>
                <a:cs typeface="Arial" pitchFamily="34" charset="0"/>
              </a:rPr>
              <a:t>exemplo utilizarei 2 scripts de clientes, mas que irão gerar informação automaticamente a uma velocidade elevada.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No total haverá 4 clientes, </a:t>
            </a:r>
            <a:r>
              <a:rPr lang="pt-PT" sz="1200" dirty="0">
                <a:latin typeface="Arial" pitchFamily="34" charset="0"/>
                <a:cs typeface="Arial" pitchFamily="34" charset="0"/>
              </a:rPr>
              <a:t>3 a enviar 10 msg/s e 1 a enviar 20msg/s.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8743C-7922-0CB7-B58E-DA51657EA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2007" y="3806049"/>
            <a:ext cx="3648806" cy="243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22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Implementação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Final – Overload do socket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 </a:t>
            </a:r>
            <a:endParaRPr lang="pt-PT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Enquanto apenas há </a:t>
            </a:r>
            <a:r>
              <a:rPr lang="pt-PT" sz="1200" dirty="0">
                <a:latin typeface="Arial" pitchFamily="34" charset="0"/>
                <a:cs typeface="Arial" pitchFamily="34" charset="0"/>
              </a:rPr>
              <a:t>os 3 clientes de 10msg/s os sockets aparentam-se estáveis e é possível verificar que no segundo </a:t>
            </a:r>
            <a:r>
              <a:rPr lang="pt-PT" sz="12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[03:49:27] </a:t>
            </a:r>
            <a:r>
              <a:rPr lang="pt-PT" sz="1200" dirty="0">
                <a:latin typeface="Arial" pitchFamily="34" charset="0"/>
                <a:cs typeface="Arial" pitchFamily="34" charset="0"/>
              </a:rPr>
              <a:t>foram enviadas exatamente 30 mensagens.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kumimoji="0" lang="pt-PT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kumimoji="0" lang="pt-PT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kumimoji="0" lang="pt-PT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kumimoji="0" lang="pt-PT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Podemos concluir que nenhuma informação se perdeu ou desorganizou.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F339E-DA71-FD89-5A18-426E172580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2219614"/>
            <a:ext cx="2253117" cy="34191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6A5119-951B-4FE0-4E1C-001FAB14A1FC}"/>
              </a:ext>
            </a:extLst>
          </p:cNvPr>
          <p:cNvSpPr/>
          <p:nvPr/>
        </p:nvSpPr>
        <p:spPr>
          <a:xfrm>
            <a:off x="5535613" y="2362200"/>
            <a:ext cx="103187" cy="3124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0D4F0F-3F77-B611-41D0-F4F37D0F2597}"/>
              </a:ext>
            </a:extLst>
          </p:cNvPr>
          <p:cNvCxnSpPr/>
          <p:nvPr/>
        </p:nvCxnSpPr>
        <p:spPr>
          <a:xfrm>
            <a:off x="5638800" y="2362200"/>
            <a:ext cx="2688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60FA39-9DE0-A67A-97B8-1FAA9E825AFD}"/>
              </a:ext>
            </a:extLst>
          </p:cNvPr>
          <p:cNvCxnSpPr/>
          <p:nvPr/>
        </p:nvCxnSpPr>
        <p:spPr>
          <a:xfrm>
            <a:off x="5638800" y="5486400"/>
            <a:ext cx="2688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3CCAB5-57EF-4F26-D551-CFA41DAD27CD}"/>
              </a:ext>
            </a:extLst>
          </p:cNvPr>
          <p:cNvSpPr txBox="1"/>
          <p:nvPr/>
        </p:nvSpPr>
        <p:spPr>
          <a:xfrm rot="16200000">
            <a:off x="3881507" y="3000798"/>
            <a:ext cx="29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30 mensagens</a:t>
            </a:r>
          </a:p>
        </p:txBody>
      </p:sp>
    </p:spTree>
    <p:extLst>
      <p:ext uri="{BB962C8B-B14F-4D97-AF65-F5344CB8AC3E}">
        <p14:creationId xmlns:p14="http://schemas.microsoft.com/office/powerpoint/2010/main" val="2940069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Implementação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Final – Overload do socket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 </a:t>
            </a:r>
            <a:endParaRPr lang="pt-PT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No momento em que se juntou o utilizador que adicionou mais 20msg/s às atuais 30msg/s, verificou-se uma instabilidade na eficiência.</a:t>
            </a:r>
            <a:endParaRPr lang="pt-PT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Podemos reparar que inicialmente seria sempre uma sequência                                                                                             de “Firmino” &gt; “Fernando” &gt; “Ronaldo”, mas a certo ponto a ordem muda                                                                                  devido à sobrecarga de mensagens enviadas pelo novo cliente                                                                                             “Destabilizador”.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1200" dirty="0"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B7BE57-AF8C-41CD-98D0-D155CFC6B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2884" y="2399324"/>
            <a:ext cx="3291515" cy="374400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8A2C86-9C65-4872-47A9-25848ED9826D}"/>
              </a:ext>
            </a:extLst>
          </p:cNvPr>
          <p:cNvCxnSpPr/>
          <p:nvPr/>
        </p:nvCxnSpPr>
        <p:spPr>
          <a:xfrm>
            <a:off x="5181600" y="2399324"/>
            <a:ext cx="0" cy="57247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2364B-19ED-2DA0-A43C-FC3E8CC7E935}"/>
              </a:ext>
            </a:extLst>
          </p:cNvPr>
          <p:cNvCxnSpPr/>
          <p:nvPr/>
        </p:nvCxnSpPr>
        <p:spPr>
          <a:xfrm>
            <a:off x="5212080" y="4495800"/>
            <a:ext cx="0" cy="5724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A6AD49-86EF-414C-D8B8-0EB2F37BDDA7}"/>
              </a:ext>
            </a:extLst>
          </p:cNvPr>
          <p:cNvCxnSpPr/>
          <p:nvPr/>
        </p:nvCxnSpPr>
        <p:spPr>
          <a:xfrm>
            <a:off x="5193792" y="4495800"/>
            <a:ext cx="0" cy="57247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9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Summary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  <a:p>
            <a:pPr>
              <a:spcBef>
                <a:spcPct val="50000"/>
              </a:spcBef>
              <a:defRPr/>
            </a:pP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cs typeface="Arial" pitchFamily="34" charset="0"/>
              </a:rPr>
              <a:t>1. Introdu</a:t>
            </a:r>
            <a:r>
              <a:rPr lang="pt-BR" dirty="0">
                <a:cs typeface="Arial" pitchFamily="34" charset="0"/>
              </a:rPr>
              <a:t>ção</a:t>
            </a:r>
            <a:r>
              <a:rPr lang="pt-PT" dirty="0">
                <a:cs typeface="Arial" pitchFamily="34" charset="0"/>
              </a:rPr>
              <a:t> e Objetivos</a:t>
            </a:r>
            <a:endParaRPr lang="en-US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2. </a:t>
            </a:r>
            <a:r>
              <a:rPr lang="en-US" dirty="0" err="1">
                <a:cs typeface="Arial" pitchFamily="34" charset="0"/>
              </a:rPr>
              <a:t>Exemplo</a:t>
            </a:r>
            <a:r>
              <a:rPr lang="en-US" dirty="0">
                <a:cs typeface="Arial" pitchFamily="34" charset="0"/>
              </a:rPr>
              <a:t> de </a:t>
            </a:r>
            <a:r>
              <a:rPr lang="en-US" dirty="0" err="1">
                <a:cs typeface="Arial" pitchFamily="34" charset="0"/>
              </a:rPr>
              <a:t>aprendizagem</a:t>
            </a:r>
            <a:r>
              <a:rPr lang="en-US" dirty="0">
                <a:cs typeface="Arial" pitchFamily="34" charset="0"/>
              </a:rPr>
              <a:t> – </a:t>
            </a:r>
            <a:r>
              <a:rPr lang="en-US" i="0" dirty="0">
                <a:solidFill>
                  <a:srgbClr val="05192D"/>
                </a:solidFill>
                <a:effectLst/>
              </a:rPr>
              <a:t>A Complete Guide to Socket Programming in Python</a:t>
            </a:r>
            <a:endParaRPr lang="en-US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3. </a:t>
            </a:r>
            <a:r>
              <a:rPr lang="en-US" dirty="0" err="1">
                <a:cs typeface="Arial" pitchFamily="34" charset="0"/>
              </a:rPr>
              <a:t>Exemplo</a:t>
            </a:r>
            <a:r>
              <a:rPr lang="en-US" dirty="0">
                <a:cs typeface="Arial" pitchFamily="34" charset="0"/>
              </a:rPr>
              <a:t> de </a:t>
            </a:r>
            <a:r>
              <a:rPr lang="en-US" dirty="0" err="1">
                <a:cs typeface="Arial" pitchFamily="34" charset="0"/>
              </a:rPr>
              <a:t>aprendizagem</a:t>
            </a:r>
            <a:r>
              <a:rPr lang="en-US" dirty="0">
                <a:cs typeface="Arial" pitchFamily="34" charset="0"/>
              </a:rPr>
              <a:t> – </a:t>
            </a:r>
            <a:r>
              <a:rPr lang="en-US" i="0" dirty="0">
                <a:solidFill>
                  <a:srgbClr val="05192D"/>
                </a:solidFill>
                <a:effectLst/>
              </a:rPr>
              <a:t>File Transfer using TCP Socket in Python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5192D"/>
                </a:solidFill>
                <a:cs typeface="Arial" pitchFamily="34" charset="0"/>
              </a:rPr>
              <a:t>4. </a:t>
            </a:r>
            <a:r>
              <a:rPr lang="en-US" dirty="0" err="1">
                <a:cs typeface="Arial" pitchFamily="34" charset="0"/>
              </a:rPr>
              <a:t>Exemplo</a:t>
            </a:r>
            <a:r>
              <a:rPr lang="en-US" dirty="0">
                <a:cs typeface="Arial" pitchFamily="34" charset="0"/>
              </a:rPr>
              <a:t> de </a:t>
            </a:r>
            <a:r>
              <a:rPr lang="en-US" dirty="0" err="1">
                <a:cs typeface="Arial" pitchFamily="34" charset="0"/>
              </a:rPr>
              <a:t>aprendizagem</a:t>
            </a:r>
            <a:r>
              <a:rPr lang="en-US" dirty="0">
                <a:cs typeface="Arial" pitchFamily="34" charset="0"/>
              </a:rPr>
              <a:t> – </a:t>
            </a:r>
            <a:r>
              <a:rPr lang="pt-PT" dirty="0"/>
              <a:t>Python Socket Programming - Server, Client Example</a:t>
            </a:r>
            <a:br>
              <a:rPr lang="pt-PT" dirty="0"/>
            </a:br>
            <a:r>
              <a:rPr lang="pt-PT" dirty="0"/>
              <a:t>5. Implementação Final </a:t>
            </a:r>
          </a:p>
          <a:p>
            <a:pPr>
              <a:lnSpc>
                <a:spcPct val="150000"/>
              </a:lnSpc>
            </a:pPr>
            <a:r>
              <a:rPr lang="pt-PT" dirty="0"/>
              <a:t>6. Implementação Final – Overload do Socket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7. </a:t>
            </a:r>
            <a:r>
              <a:rPr lang="en-US" dirty="0" err="1">
                <a:cs typeface="Arial" pitchFamily="34" charset="0"/>
              </a:rPr>
              <a:t>Conclusão</a:t>
            </a:r>
            <a:endParaRPr lang="en-US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8. </a:t>
            </a:r>
            <a:r>
              <a:rPr lang="en-US" dirty="0" err="1">
                <a:cs typeface="Arial" pitchFamily="34" charset="0"/>
              </a:rPr>
              <a:t>Bibliografia</a:t>
            </a:r>
            <a:r>
              <a:rPr lang="en-US" dirty="0">
                <a:cs typeface="Arial" pitchFamily="34" charset="0"/>
              </a:rPr>
              <a:t> e </a:t>
            </a:r>
            <a:r>
              <a:rPr lang="en-US" dirty="0" err="1">
                <a:cs typeface="Arial" pitchFamily="34" charset="0"/>
              </a:rPr>
              <a:t>Referências</a:t>
            </a:r>
            <a:r>
              <a:rPr lang="en-US" dirty="0">
                <a:cs typeface="Arial" pitchFamily="34" charset="0"/>
              </a:rPr>
              <a:t> Web 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Conclusão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cs typeface="Arial" pitchFamily="34" charset="0"/>
              </a:rPr>
              <a:t>Através de três exemplos práticos, demonstrou-se como criar conexões de rede, comunicar informações entre dois dispositivos e até mesmo realizar a transferência de arquivos utilizando o protocolo TCP.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cs typeface="Arial" pitchFamily="34" charset="0"/>
              </a:rPr>
              <a:t>Com o que aprendi nesses 3 exemplos e após implementar a minha própria versão, foi possível verificar os limites dos sockets, quando não é implementado por exemplo, um sistema de FIFO (First In First out).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1030" name="Picture 6" descr="Writing Web Server in Python: sockets">
            <a:extLst>
              <a:ext uri="{FF2B5EF4-FFF2-40B4-BE49-F238E27FC236}">
                <a16:creationId xmlns:a16="http://schemas.microsoft.com/office/drawing/2014/main" id="{8367F5EE-23F9-C6AF-056B-7B18FDEC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489" y="3381017"/>
            <a:ext cx="5230910" cy="283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44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600" dirty="0"/>
              <a:t>Python Socket Programming - Server, Client Example: </a:t>
            </a:r>
            <a:r>
              <a:rPr lang="pt-PT" sz="1600" dirty="0">
                <a:hlinkClick r:id="rId3"/>
              </a:rPr>
              <a:t>https://www.digitalocean.com/community/tutorials/python-socket-programming-server-client</a:t>
            </a:r>
            <a:br>
              <a:rPr lang="pt-PT" sz="1600" dirty="0"/>
            </a:br>
            <a:endParaRPr lang="pt-PT" sz="1600" dirty="0"/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i="0" dirty="0">
                <a:solidFill>
                  <a:srgbClr val="05192D"/>
                </a:solidFill>
                <a:effectLst/>
              </a:rPr>
              <a:t>A Complete Guide to Socket Programming in Python</a:t>
            </a:r>
            <a:r>
              <a:rPr lang="en-US" sz="1600" dirty="0"/>
              <a:t>: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hlinkClick r:id="rId4"/>
              </a:rPr>
              <a:t>https://www.datacamp.com/tutorial/a-complete-guide-to-socket-programming-in-python</a:t>
            </a:r>
            <a:endParaRPr lang="en-US" sz="1600" dirty="0"/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i="0" dirty="0">
                <a:solidFill>
                  <a:srgbClr val="05192D"/>
                </a:solidFill>
                <a:effectLst/>
              </a:rPr>
              <a:t>File Transfer using TCP Socket in Python</a:t>
            </a:r>
            <a:r>
              <a:rPr lang="en-US" sz="1600" dirty="0"/>
              <a:t>: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hlinkClick r:id="rId5"/>
              </a:rPr>
              <a:t>https://www.geeksforgeeks.org/file-transfer-using-tcp-socket-in-python/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21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Introdução e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pt-PT" sz="1600" dirty="0">
                <a:cs typeface="Arial" pitchFamily="34" charset="0"/>
              </a:rPr>
              <a:t>A programação de sockets em Python é uma habilidade fundamental para a comunicação entre dispositivos em redes. Utilizando uma biblioteca padrão da linguagem Python, é possível criar aplicações que enviam e recebem dados pela rede, permitindo a troca de informações entre computadores de forma eficiente e versátil.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pt-PT" sz="1600" dirty="0">
                <a:cs typeface="Arial" pitchFamily="34" charset="0"/>
              </a:rPr>
              <a:t>Neste PowerPoint, exploraram-se os conceitos essenciais por trás da programação de sockets em Python, desde a criação de conexões básicas até a ligações para envio de ficheiros.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2052" name="Picture 4" descr="Socket Programming in Python (Guide) – Real Python">
            <a:extLst>
              <a:ext uri="{FF2B5EF4-FFF2-40B4-BE49-F238E27FC236}">
                <a16:creationId xmlns:a16="http://schemas.microsoft.com/office/drawing/2014/main" id="{176D3A87-8FC3-CE0A-BEA0-41E73527C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49" y="4272967"/>
            <a:ext cx="3706813" cy="208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89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Python Socket Programming - Server, Client Example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Dar set do path do python no pysetup.bat, para posteriormente o script saber a diretoria do comando python</a:t>
            </a:r>
          </a:p>
          <a:p>
            <a:pPr marL="228600" indent="-2286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endParaRPr lang="pt-PT" sz="12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endParaRPr lang="pt-PT" sz="12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Correr o script server.py</a:t>
            </a: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5B4078-3905-98C7-455D-4C62939D59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104" y="2463290"/>
            <a:ext cx="6233700" cy="8611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2A6D29-F0AD-88EB-2FA7-95D7796ED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104" y="3722695"/>
            <a:ext cx="3746159" cy="26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6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Python Socket Programming - Server, Client Example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3.  Correr o script client.py</a:t>
            </a: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E4112-6CC3-6B20-A1C5-EF9121B409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104" y="2683158"/>
            <a:ext cx="4613346" cy="341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Python Socket Programming - Server, Client Example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Resultado: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EB4848-3D06-6F2D-8C5C-D2B4AA0F7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50" y="2362200"/>
            <a:ext cx="8708933" cy="30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7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A Complete Guide to Socket Programming in Python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Dar set do path do python no pysetup.bat, para posteriormente o script saber a diretoria do comando python</a:t>
            </a:r>
          </a:p>
          <a:p>
            <a:pPr marL="228600" indent="-2286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endParaRPr lang="pt-PT" sz="12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endParaRPr lang="pt-PT" sz="12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Correr o script server.py</a:t>
            </a: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5B4078-3905-98C7-455D-4C62939D59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104" y="2463290"/>
            <a:ext cx="6233700" cy="861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2CC68-2D51-E1CB-6309-E03C3FC72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104" y="3702974"/>
            <a:ext cx="2521181" cy="25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2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A Complete Guide to Socket Programming in Python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pt-PT" sz="1200" dirty="0">
                <a:latin typeface="Arial" pitchFamily="34" charset="0"/>
                <a:cs typeface="Arial" pitchFamily="34" charset="0"/>
              </a:rPr>
              <a:t>3.  Correr o script client.py</a:t>
            </a: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5DDF5-710D-877E-0921-141AD5ABFF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104" y="2514600"/>
            <a:ext cx="4683908" cy="29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8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A Complete Guide to Socket Programming in Python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1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Implementação de Exemplo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Resultado: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@Fernando Rocha 22065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64B39AE-C9E3-1978-0E29-85EE381F36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9" y="2047812"/>
            <a:ext cx="7679004" cy="43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41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1872</Words>
  <Application>Microsoft Office PowerPoint</Application>
  <PresentationFormat>On-screen Show (4:3)</PresentationFormat>
  <Paragraphs>290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INTEGRAÇÃO DE SISTEMAS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Fernando Rocha</cp:lastModifiedBy>
  <cp:revision>231</cp:revision>
  <cp:lastPrinted>2020-09-27T18:04:57Z</cp:lastPrinted>
  <dcterms:created xsi:type="dcterms:W3CDTF">2011-05-31T09:21:51Z</dcterms:created>
  <dcterms:modified xsi:type="dcterms:W3CDTF">2023-10-10T03:01:36Z</dcterms:modified>
</cp:coreProperties>
</file>