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1344-B445-7F4B-A9D9-7FFE6864D296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07F-D247-7241-AD4C-34E5DB5DA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4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1344-B445-7F4B-A9D9-7FFE6864D296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07F-D247-7241-AD4C-34E5DB5DA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1344-B445-7F4B-A9D9-7FFE6864D296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07F-D247-7241-AD4C-34E5DB5DA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1344-B445-7F4B-A9D9-7FFE6864D296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07F-D247-7241-AD4C-34E5DB5DA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7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1344-B445-7F4B-A9D9-7FFE6864D296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07F-D247-7241-AD4C-34E5DB5DA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1344-B445-7F4B-A9D9-7FFE6864D296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07F-D247-7241-AD4C-34E5DB5DA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4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1344-B445-7F4B-A9D9-7FFE6864D296}" type="datetimeFigureOut">
              <a:rPr lang="en-US" smtClean="0"/>
              <a:t>9/9/14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07F-D247-7241-AD4C-34E5DB5DA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5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1344-B445-7F4B-A9D9-7FFE6864D296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07F-D247-7241-AD4C-34E5DB5DA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1344-B445-7F4B-A9D9-7FFE6864D296}" type="datetimeFigureOut">
              <a:rPr lang="en-US" smtClean="0"/>
              <a:t>9/9/14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07F-D247-7241-AD4C-34E5DB5DA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1344-B445-7F4B-A9D9-7FFE6864D296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07F-D247-7241-AD4C-34E5DB5DA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5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1344-B445-7F4B-A9D9-7FFE6864D296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07F-D247-7241-AD4C-34E5DB5DA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3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1344-B445-7F4B-A9D9-7FFE6864D296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C07F-D247-7241-AD4C-34E5DB5DA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frodopwns/qwikcelery" TargetMode="External"/><Relationship Id="rId3" Type="http://schemas.openxmlformats.org/officeDocument/2006/relationships/hyperlink" Target="http://www.celeryprojec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840" y="1009793"/>
            <a:ext cx="7772400" cy="1470025"/>
          </a:xfrm>
        </p:spPr>
        <p:txBody>
          <a:bodyPr/>
          <a:lstStyle/>
          <a:p>
            <a:r>
              <a:rPr lang="en-US" dirty="0" smtClean="0"/>
              <a:t>Celery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98939"/>
            <a:ext cx="6400800" cy="661675"/>
          </a:xfrm>
        </p:spPr>
        <p:txBody>
          <a:bodyPr/>
          <a:lstStyle/>
          <a:p>
            <a:r>
              <a:rPr lang="en-US" dirty="0" smtClean="0"/>
              <a:t>Distributed Task Queue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2254" y="5014803"/>
            <a:ext cx="5397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Presenter: Erin Corson</a:t>
            </a:r>
          </a:p>
          <a:p>
            <a:r>
              <a:rPr lang="en-US" dirty="0" smtClean="0"/>
              <a:t>Materials: </a:t>
            </a:r>
            <a:r>
              <a:rPr lang="en-US" dirty="0" smtClean="0">
                <a:hlinkClick r:id="rId2"/>
              </a:rPr>
              <a:t>https://github.com/frodopwns/qwikcelery</a:t>
            </a:r>
            <a:endParaRPr lang="en-US" dirty="0" smtClean="0"/>
          </a:p>
          <a:p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www.celeryproject.org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2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Celery?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18485"/>
          </a:xfrm>
        </p:spPr>
        <p:txBody>
          <a:bodyPr/>
          <a:lstStyle/>
          <a:p>
            <a:r>
              <a:rPr lang="en-US" dirty="0" smtClean="0"/>
              <a:t>Standard Library Multiprocessing doesn’t scale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3776" y="2658600"/>
            <a:ext cx="67325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Celery is: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33776" y="3735420"/>
            <a:ext cx="673252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Asynchronous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Distributed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Fault Tolerant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533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42" y="2132498"/>
            <a:ext cx="8229600" cy="1761679"/>
          </a:xfrm>
        </p:spPr>
        <p:txBody>
          <a:bodyPr/>
          <a:lstStyle/>
          <a:p>
            <a:r>
              <a:rPr lang="en-US" dirty="0" err="1" smtClean="0"/>
              <a:t>Idempotence</a:t>
            </a:r>
            <a:endParaRPr lang="en-US" dirty="0" smtClean="0"/>
          </a:p>
          <a:p>
            <a:r>
              <a:rPr lang="en-US" dirty="0" smtClean="0"/>
              <a:t>Atomicity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5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Demos/Examples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Express </a:t>
            </a:r>
            <a:r>
              <a:rPr lang="en-US" dirty="0" err="1" smtClean="0"/>
              <a:t>Cron</a:t>
            </a:r>
            <a:r>
              <a:rPr lang="en-US" dirty="0" smtClean="0"/>
              <a:t> jobs</a:t>
            </a:r>
          </a:p>
          <a:p>
            <a:r>
              <a:rPr lang="en-US" dirty="0" err="1" smtClean="0"/>
              <a:t>Jabberbottom</a:t>
            </a:r>
            <a:endParaRPr lang="en-US" dirty="0" smtClean="0"/>
          </a:p>
          <a:p>
            <a:r>
              <a:rPr lang="en-US" dirty="0" smtClean="0"/>
              <a:t>Synchronous calls</a:t>
            </a:r>
          </a:p>
          <a:p>
            <a:r>
              <a:rPr lang="en-US" dirty="0" smtClean="0"/>
              <a:t>Asynchronous calls</a:t>
            </a:r>
          </a:p>
          <a:p>
            <a:r>
              <a:rPr lang="en-US" dirty="0" smtClean="0"/>
              <a:t>Countdown and </a:t>
            </a:r>
            <a:r>
              <a:rPr lang="en-US" dirty="0" smtClean="0"/>
              <a:t>ETA</a:t>
            </a:r>
            <a:endParaRPr lang="en-US" dirty="0" smtClean="0"/>
          </a:p>
          <a:p>
            <a:r>
              <a:rPr lang="en-US" dirty="0" smtClean="0"/>
              <a:t>Chains</a:t>
            </a:r>
          </a:p>
          <a:p>
            <a:r>
              <a:rPr lang="en-US" dirty="0" smtClean="0"/>
              <a:t>Groups</a:t>
            </a:r>
          </a:p>
          <a:p>
            <a:r>
              <a:rPr lang="en-US" dirty="0" smtClean="0"/>
              <a:t>Chords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3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47" y="2885613"/>
            <a:ext cx="8229600" cy="1143000"/>
          </a:xfrm>
        </p:spPr>
        <p:txBody>
          <a:bodyPr/>
          <a:lstStyle/>
          <a:p>
            <a:r>
              <a:rPr lang="en-US" dirty="0" err="1" smtClean="0"/>
              <a:t>Jabberbottom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6736"/>
            <a:ext cx="8229600" cy="17243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Celery Periodic Tasks allow jobs to be run in set intervals</a:t>
            </a:r>
          </a:p>
          <a:p>
            <a:r>
              <a:rPr lang="en-US" sz="2800" dirty="0" smtClean="0"/>
              <a:t>We currently run </a:t>
            </a:r>
            <a:r>
              <a:rPr lang="en-US" sz="2800" dirty="0" err="1" smtClean="0"/>
              <a:t>cron</a:t>
            </a:r>
            <a:r>
              <a:rPr lang="en-US" sz="2800" dirty="0" smtClean="0"/>
              <a:t> jobs every 20 minutes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0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Web Express </a:t>
            </a:r>
            <a:r>
              <a:rPr lang="en-US" dirty="0" err="1" smtClean="0"/>
              <a:t>Cron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256941"/>
            <a:ext cx="78317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Jabber bot used to retrieve </a:t>
            </a:r>
            <a:r>
              <a:rPr lang="en-US" sz="2800" dirty="0" err="1" smtClean="0"/>
              <a:t>sql</a:t>
            </a:r>
            <a:r>
              <a:rPr lang="en-US" sz="2800" dirty="0" smtClean="0"/>
              <a:t> and file dumps from remote servers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Also retrieves </a:t>
            </a:r>
            <a:r>
              <a:rPr lang="en-US" sz="2800" dirty="0" err="1" smtClean="0"/>
              <a:t>Jira</a:t>
            </a:r>
            <a:r>
              <a:rPr lang="en-US" sz="2800" dirty="0" smtClean="0"/>
              <a:t> ticket information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And brightens everyone’s day a little bit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05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336"/>
            <a:ext cx="8229600" cy="4636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dd(1,2)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2498" y="37821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Countdown and ETA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024317"/>
            <a:ext cx="8229600" cy="944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</a:t>
            </a:r>
            <a:r>
              <a:rPr lang="en-US" dirty="0" err="1" smtClean="0"/>
              <a:t>dd.delay</a:t>
            </a:r>
            <a:r>
              <a:rPr lang="en-US" dirty="0" smtClean="0"/>
              <a:t>(1,2)</a:t>
            </a:r>
          </a:p>
          <a:p>
            <a:r>
              <a:rPr lang="en-US" dirty="0" err="1" smtClean="0"/>
              <a:t>add.apply_async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=(1,2))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17449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3180" y="56498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5696" y="52576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10333" y="5425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5049660"/>
            <a:ext cx="6561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dd.apply_async</a:t>
            </a:r>
            <a:r>
              <a:rPr lang="en-US" sz="2400" dirty="0" smtClean="0"/>
              <a:t>(</a:t>
            </a:r>
            <a:r>
              <a:rPr lang="en-US" sz="2400" dirty="0" err="1" smtClean="0"/>
              <a:t>args</a:t>
            </a:r>
            <a:r>
              <a:rPr lang="en-US" sz="2400" dirty="0" smtClean="0"/>
              <a:t>=(1,2), countdown=5)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rom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import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, </a:t>
            </a:r>
            <a:r>
              <a:rPr lang="en-US" sz="2400" dirty="0" err="1" smtClean="0"/>
              <a:t>timedelta</a:t>
            </a:r>
            <a:endParaRPr lang="en-US" sz="2400" dirty="0" smtClean="0"/>
          </a:p>
          <a:p>
            <a:r>
              <a:rPr lang="en-US" sz="2400" dirty="0"/>
              <a:t>t</a:t>
            </a:r>
            <a:r>
              <a:rPr lang="en-US" sz="2400" dirty="0" smtClean="0"/>
              <a:t>omorrow = </a:t>
            </a:r>
            <a:r>
              <a:rPr lang="en-US" sz="2400" dirty="0" err="1" smtClean="0"/>
              <a:t>datetime.now</a:t>
            </a:r>
            <a:r>
              <a:rPr lang="en-US" sz="2400" dirty="0" smtClean="0"/>
              <a:t>() + </a:t>
            </a:r>
            <a:r>
              <a:rPr lang="en-US" sz="2400" dirty="0" err="1" smtClean="0"/>
              <a:t>timedelta</a:t>
            </a:r>
            <a:r>
              <a:rPr lang="en-US" sz="2400" dirty="0" smtClean="0"/>
              <a:t>(days=1)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dd.apply_async</a:t>
            </a:r>
            <a:r>
              <a:rPr lang="en-US" sz="2400" dirty="0" smtClean="0"/>
              <a:t>(</a:t>
            </a:r>
            <a:r>
              <a:rPr lang="en-US" sz="2400" dirty="0" err="1" smtClean="0"/>
              <a:t>args</a:t>
            </a:r>
            <a:r>
              <a:rPr lang="en-US" sz="2400" dirty="0" smtClean="0"/>
              <a:t>=(10,10), eta=tomorrow)</a:t>
            </a:r>
          </a:p>
        </p:txBody>
      </p:sp>
    </p:spTree>
    <p:extLst>
      <p:ext uri="{BB962C8B-B14F-4D97-AF65-F5344CB8AC3E}">
        <p14:creationId xmlns:p14="http://schemas.microsoft.com/office/powerpoint/2010/main" val="42080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498" y="1945727"/>
            <a:ext cx="8229600" cy="1761679"/>
          </a:xfrm>
        </p:spPr>
        <p:txBody>
          <a:bodyPr>
            <a:normAutofit/>
          </a:bodyPr>
          <a:lstStyle/>
          <a:p>
            <a:r>
              <a:rPr lang="en-US" dirty="0" err="1" smtClean="0"/>
              <a:t>add.apply_async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=(5,5), link=</a:t>
            </a:r>
            <a:r>
              <a:rPr lang="en-US" dirty="0" err="1" smtClean="0"/>
              <a:t>mult.s</a:t>
            </a:r>
            <a:r>
              <a:rPr lang="en-US" dirty="0" smtClean="0"/>
              <a:t>(2))</a:t>
            </a:r>
          </a:p>
          <a:p>
            <a:r>
              <a:rPr lang="en-US" dirty="0"/>
              <a:t>(</a:t>
            </a:r>
            <a:r>
              <a:rPr lang="en-US" dirty="0" err="1"/>
              <a:t>add.s</a:t>
            </a:r>
            <a:r>
              <a:rPr lang="en-US" dirty="0"/>
              <a:t>(5,5) | </a:t>
            </a:r>
            <a:r>
              <a:rPr lang="en-US" dirty="0" err="1"/>
              <a:t>add.s</a:t>
            </a:r>
            <a:r>
              <a:rPr lang="en-US" dirty="0"/>
              <a:t>(10) | </a:t>
            </a:r>
            <a:r>
              <a:rPr lang="en-US" dirty="0" err="1"/>
              <a:t>add.s</a:t>
            </a:r>
            <a:r>
              <a:rPr lang="en-US" dirty="0"/>
              <a:t>(10))()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4103" y="33593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8392" y="579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Chains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498" y="4715969"/>
            <a:ext cx="7171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g</a:t>
            </a:r>
            <a:r>
              <a:rPr lang="en-US" sz="3200" dirty="0" smtClean="0"/>
              <a:t>roup(</a:t>
            </a:r>
            <a:r>
              <a:rPr lang="en-US" sz="3200" dirty="0" err="1" smtClean="0"/>
              <a:t>add.s</a:t>
            </a:r>
            <a:r>
              <a:rPr lang="en-US" sz="3200" dirty="0" smtClean="0"/>
              <a:t>(2,2), </a:t>
            </a:r>
            <a:r>
              <a:rPr lang="en-US" sz="3200" dirty="0" err="1" smtClean="0"/>
              <a:t>add.s</a:t>
            </a:r>
            <a:r>
              <a:rPr lang="en-US" sz="3200" dirty="0" smtClean="0"/>
              <a:t>(3,3))()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group(</a:t>
            </a:r>
            <a:r>
              <a:rPr lang="en-US" sz="3200" dirty="0" err="1"/>
              <a:t>add.s</a:t>
            </a:r>
            <a:r>
              <a:rPr lang="en-US" sz="3200" dirty="0"/>
              <a:t>(</a:t>
            </a:r>
            <a:r>
              <a:rPr lang="en-US" sz="3200" dirty="0" err="1"/>
              <a:t>i,i</a:t>
            </a:r>
            <a:r>
              <a:rPr lang="en-US" sz="3200" dirty="0"/>
              <a:t>) for </a:t>
            </a:r>
            <a:r>
              <a:rPr lang="en-US" sz="3200" dirty="0" err="1"/>
              <a:t>i</a:t>
            </a:r>
            <a:r>
              <a:rPr lang="en-US" sz="3200" dirty="0"/>
              <a:t> in </a:t>
            </a:r>
            <a:r>
              <a:rPr lang="en-US" sz="3200" dirty="0" err="1"/>
              <a:t>xrange</a:t>
            </a:r>
            <a:r>
              <a:rPr lang="en-US" sz="3200" dirty="0"/>
              <a:t>(10))()</a:t>
            </a:r>
          </a:p>
        </p:txBody>
      </p:sp>
    </p:spTree>
    <p:extLst>
      <p:ext uri="{BB962C8B-B14F-4D97-AF65-F5344CB8AC3E}">
        <p14:creationId xmlns:p14="http://schemas.microsoft.com/office/powerpoint/2010/main" val="239779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134" y="3782556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855"/>
            <a:ext cx="8229600" cy="29196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group with a callback that gets passed the results of the group tasks (requires </a:t>
            </a:r>
            <a:r>
              <a:rPr lang="en-US" smtClean="0"/>
              <a:t>results backend)</a:t>
            </a:r>
            <a:endParaRPr lang="en-US" dirty="0" smtClean="0"/>
          </a:p>
          <a:p>
            <a:r>
              <a:rPr lang="en-US" dirty="0" smtClean="0"/>
              <a:t>Using this to propagate </a:t>
            </a:r>
            <a:r>
              <a:rPr lang="en-US" dirty="0" err="1" smtClean="0"/>
              <a:t>cron</a:t>
            </a:r>
            <a:r>
              <a:rPr lang="en-US" dirty="0" smtClean="0"/>
              <a:t> errors into an email</a:t>
            </a:r>
          </a:p>
          <a:p>
            <a:r>
              <a:rPr lang="en-US" dirty="0"/>
              <a:t>chord(</a:t>
            </a:r>
            <a:r>
              <a:rPr lang="en-US" dirty="0" err="1"/>
              <a:t>add.s</a:t>
            </a:r>
            <a:r>
              <a:rPr lang="en-US" dirty="0"/>
              <a:t>(</a:t>
            </a:r>
            <a:r>
              <a:rPr lang="en-US" dirty="0" err="1"/>
              <a:t>i,i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xrange</a:t>
            </a:r>
            <a:r>
              <a:rPr lang="en-US" dirty="0"/>
              <a:t>(10))(</a:t>
            </a:r>
            <a:r>
              <a:rPr lang="en-US" dirty="0" err="1"/>
              <a:t>tsum.s</a:t>
            </a:r>
            <a:r>
              <a:rPr lang="en-US" dirty="0"/>
              <a:t>())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134" y="403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Chords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7816" y="5014803"/>
            <a:ext cx="7031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have a result backend: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es = </a:t>
            </a:r>
            <a:r>
              <a:rPr lang="en-US" dirty="0" err="1" smtClean="0"/>
              <a:t>add.delay</a:t>
            </a:r>
            <a:r>
              <a:rPr lang="en-US" dirty="0" smtClean="0"/>
              <a:t>(10,10)</a:t>
            </a:r>
          </a:p>
          <a:p>
            <a:r>
              <a:rPr lang="en-US" dirty="0" err="1" smtClean="0"/>
              <a:t>res.ready</a:t>
            </a:r>
            <a:r>
              <a:rPr lang="en-US" dirty="0" smtClean="0"/>
              <a:t>() #returns true or false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es.get</a:t>
            </a:r>
            <a:r>
              <a:rPr lang="en-US" dirty="0" smtClean="0"/>
              <a:t>() #returns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320</Words>
  <Application>Microsoft Macintosh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Celery</vt:lpstr>
      <vt:lpstr>Why Celery?</vt:lpstr>
      <vt:lpstr>Things to consider</vt:lpstr>
      <vt:lpstr>Demos/Examples</vt:lpstr>
      <vt:lpstr>Jabberbottom</vt:lpstr>
      <vt:lpstr>Synchronous</vt:lpstr>
      <vt:lpstr>PowerPoint Presentation</vt:lpstr>
      <vt:lpstr>Results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Celery</dc:title>
  <dc:creator>Erin Corson</dc:creator>
  <cp:lastModifiedBy>Erin Corson</cp:lastModifiedBy>
  <cp:revision>9</cp:revision>
  <dcterms:created xsi:type="dcterms:W3CDTF">2014-09-09T17:03:57Z</dcterms:created>
  <dcterms:modified xsi:type="dcterms:W3CDTF">2014-09-09T18:10:11Z</dcterms:modified>
</cp:coreProperties>
</file>