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2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BFC4-A06E-4357-BE29-94E8F9AA02F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CD7F-B3B5-49CF-97DE-DEF0F986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06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#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ClimateViz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easy to turn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but hard to get it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Climate model output doesn’t use the same reference system as real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coordinates don’t play well with GDAL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What we learned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06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#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ClimateViz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easy to turn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but hard to get it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Climate model output doesn’t use the same reference system as real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coordinates don’t play well with GDAL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 a lot about using collaborative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Branching, pushing, pulling, rebasing…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What we learned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3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06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#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ClimateViz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easy to turn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but hard to get it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Climate model output doesn’t use the same reference system as real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coordinates don’t play well with GDAL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 a lot about using collaborative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Branching, pushing, pulling, rebasing…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introduction to server and front-end web tools, especially flask and 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Doing as much as possible on back-end for efficiency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What we learned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5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06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#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ClimateViz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easy to turn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but hard to get it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Climate model output doesn’t use the same reference system as real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coordinates don’t play well with GDAL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 a lot about using collaborative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Branching, pushing, pulling, rebasing…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introduction to server and front-end web tools, especially flask and 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Doing as much as possible on back-end for efficiency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worked really well in terms of different skill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tasks were laid out, team members all found ways to contribute with skills they knew or wanted to know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cs typeface="Segoe UI Semilight" panose="020B0402040204020203" pitchFamily="34" charset="0"/>
              </a:rPr>
              <a:t>What we learned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4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276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5</cp:revision>
  <dcterms:created xsi:type="dcterms:W3CDTF">2016-11-18T17:24:52Z</dcterms:created>
  <dcterms:modified xsi:type="dcterms:W3CDTF">2016-11-18T17:39:07Z</dcterms:modified>
</cp:coreProperties>
</file>