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9" r:id="rId9"/>
    <p:sldId id="268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92C38-E9FB-4A47-BA30-8B708588FA25}" v="37" dt="2024-04-07T21:09:20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449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Rodriguez" userId="ec4e3cc9-7ace-487b-9456-39e1a354762a" providerId="ADAL" clId="{2DC92C38-E9FB-4A47-BA30-8B708588FA25}"/>
    <pc:docChg chg="undo custSel addSld delSld modSld sldOrd">
      <pc:chgData name="Felipe Rodriguez" userId="ec4e3cc9-7ace-487b-9456-39e1a354762a" providerId="ADAL" clId="{2DC92C38-E9FB-4A47-BA30-8B708588FA25}" dt="2024-04-07T21:10:08.727" v="2633" actId="26606"/>
      <pc:docMkLst>
        <pc:docMk/>
      </pc:docMkLst>
      <pc:sldChg chg="modSp mod modNotesTx">
        <pc:chgData name="Felipe Rodriguez" userId="ec4e3cc9-7ace-487b-9456-39e1a354762a" providerId="ADAL" clId="{2DC92C38-E9FB-4A47-BA30-8B708588FA25}" dt="2024-04-07T21:02:34.327" v="1623" actId="20577"/>
        <pc:sldMkLst>
          <pc:docMk/>
          <pc:sldMk cId="1994424993" sldId="256"/>
        </pc:sldMkLst>
        <pc:spChg chg="mod">
          <ac:chgData name="Felipe Rodriguez" userId="ec4e3cc9-7ace-487b-9456-39e1a354762a" providerId="ADAL" clId="{2DC92C38-E9FB-4A47-BA30-8B708588FA25}" dt="2024-04-06T19:52:40" v="1521"/>
          <ac:spMkLst>
            <pc:docMk/>
            <pc:sldMk cId="1994424993" sldId="256"/>
            <ac:spMk id="2" creationId="{E2505918-B572-F64A-3458-C5374F66F6A2}"/>
          </ac:spMkLst>
        </pc:spChg>
        <pc:spChg chg="mod">
          <ac:chgData name="Felipe Rodriguez" userId="ec4e3cc9-7ace-487b-9456-39e1a354762a" providerId="ADAL" clId="{2DC92C38-E9FB-4A47-BA30-8B708588FA25}" dt="2024-04-06T19:52:40" v="1521"/>
          <ac:spMkLst>
            <pc:docMk/>
            <pc:sldMk cId="1994424993" sldId="256"/>
            <ac:spMk id="3" creationId="{385A2596-4442-2A6D-57A8-283B2395693B}"/>
          </ac:spMkLst>
        </pc:spChg>
      </pc:sldChg>
      <pc:sldChg chg="addSp modSp mod setBg setClrOvrMap modNotesTx">
        <pc:chgData name="Felipe Rodriguez" userId="ec4e3cc9-7ace-487b-9456-39e1a354762a" providerId="ADAL" clId="{2DC92C38-E9FB-4A47-BA30-8B708588FA25}" dt="2024-04-07T21:02:45.952" v="1690" actId="20577"/>
        <pc:sldMkLst>
          <pc:docMk/>
          <pc:sldMk cId="3803749839" sldId="257"/>
        </pc:sldMkLst>
        <pc:spChg chg="mod">
          <ac:chgData name="Felipe Rodriguez" userId="ec4e3cc9-7ace-487b-9456-39e1a354762a" providerId="ADAL" clId="{2DC92C38-E9FB-4A47-BA30-8B708588FA25}" dt="2024-04-06T19:52:44.963" v="1522" actId="26606"/>
          <ac:spMkLst>
            <pc:docMk/>
            <pc:sldMk cId="3803749839" sldId="257"/>
            <ac:spMk id="2" creationId="{09B16DCE-5880-115F-18C9-A7D04A8E694B}"/>
          </ac:spMkLst>
        </pc:spChg>
        <pc:spChg chg="mod">
          <ac:chgData name="Felipe Rodriguez" userId="ec4e3cc9-7ace-487b-9456-39e1a354762a" providerId="ADAL" clId="{2DC92C38-E9FB-4A47-BA30-8B708588FA25}" dt="2024-04-06T19:52:44.963" v="1522" actId="26606"/>
          <ac:spMkLst>
            <pc:docMk/>
            <pc:sldMk cId="3803749839" sldId="257"/>
            <ac:spMk id="3" creationId="{5622C3A5-B4E2-8DFA-B902-946F8C8BBDCD}"/>
          </ac:spMkLst>
        </pc:spChg>
        <pc:spChg chg="add">
          <ac:chgData name="Felipe Rodriguez" userId="ec4e3cc9-7ace-487b-9456-39e1a354762a" providerId="ADAL" clId="{2DC92C38-E9FB-4A47-BA30-8B708588FA25}" dt="2024-04-06T19:52:44.963" v="1522" actId="26606"/>
          <ac:spMkLst>
            <pc:docMk/>
            <pc:sldMk cId="3803749839" sldId="257"/>
            <ac:spMk id="9" creationId="{68D8C857-9447-4941-8520-9A44A926F4FF}"/>
          </ac:spMkLst>
        </pc:spChg>
        <pc:picChg chg="add">
          <ac:chgData name="Felipe Rodriguez" userId="ec4e3cc9-7ace-487b-9456-39e1a354762a" providerId="ADAL" clId="{2DC92C38-E9FB-4A47-BA30-8B708588FA25}" dt="2024-04-06T19:52:44.963" v="1522" actId="26606"/>
          <ac:picMkLst>
            <pc:docMk/>
            <pc:sldMk cId="3803749839" sldId="257"/>
            <ac:picMk id="5" creationId="{FC6B65D8-048E-45FB-C471-84B50CD79E15}"/>
          </ac:picMkLst>
        </pc:picChg>
      </pc:sldChg>
      <pc:sldChg chg="addSp delSp modSp mod setBg modNotesTx">
        <pc:chgData name="Felipe Rodriguez" userId="ec4e3cc9-7ace-487b-9456-39e1a354762a" providerId="ADAL" clId="{2DC92C38-E9FB-4A47-BA30-8B708588FA25}" dt="2024-04-07T21:05:45.800" v="1820" actId="20577"/>
        <pc:sldMkLst>
          <pc:docMk/>
          <pc:sldMk cId="3159026370" sldId="258"/>
        </pc:sldMkLst>
        <pc:spChg chg="mod">
          <ac:chgData name="Felipe Rodriguez" userId="ec4e3cc9-7ace-487b-9456-39e1a354762a" providerId="ADAL" clId="{2DC92C38-E9FB-4A47-BA30-8B708588FA25}" dt="2024-04-06T19:52:55.593" v="1527" actId="26606"/>
          <ac:spMkLst>
            <pc:docMk/>
            <pc:sldMk cId="3159026370" sldId="258"/>
            <ac:spMk id="2" creationId="{12F65689-89BB-C645-51B3-4772AC57B074}"/>
          </ac:spMkLst>
        </pc:spChg>
        <pc:spChg chg="mod">
          <ac:chgData name="Felipe Rodriguez" userId="ec4e3cc9-7ace-487b-9456-39e1a354762a" providerId="ADAL" clId="{2DC92C38-E9FB-4A47-BA30-8B708588FA25}" dt="2024-04-06T19:52:55.593" v="1527" actId="26606"/>
          <ac:spMkLst>
            <pc:docMk/>
            <pc:sldMk cId="3159026370" sldId="258"/>
            <ac:spMk id="3" creationId="{9053C793-0FC1-5E84-C5AA-DE03FA5AAC68}"/>
          </ac:spMkLst>
        </pc:spChg>
        <pc:spChg chg="add">
          <ac:chgData name="Felipe Rodriguez" userId="ec4e3cc9-7ace-487b-9456-39e1a354762a" providerId="ADAL" clId="{2DC92C38-E9FB-4A47-BA30-8B708588FA25}" dt="2024-04-06T19:52:55.593" v="1527" actId="26606"/>
          <ac:spMkLst>
            <pc:docMk/>
            <pc:sldMk cId="3159026370" sldId="258"/>
            <ac:spMk id="8" creationId="{2AEFFFF2-9EB4-4B6C-B9F8-2BA3EF89A21C}"/>
          </ac:spMkLst>
        </pc:spChg>
        <pc:spChg chg="add del">
          <ac:chgData name="Felipe Rodriguez" userId="ec4e3cc9-7ace-487b-9456-39e1a354762a" providerId="ADAL" clId="{2DC92C38-E9FB-4A47-BA30-8B708588FA25}" dt="2024-04-06T19:52:55.589" v="1526" actId="26606"/>
          <ac:spMkLst>
            <pc:docMk/>
            <pc:sldMk cId="3159026370" sldId="258"/>
            <ac:spMk id="9" creationId="{1660E788-AFA9-4A1B-9991-6AA74632A15B}"/>
          </ac:spMkLst>
        </pc:spChg>
        <pc:spChg chg="add">
          <ac:chgData name="Felipe Rodriguez" userId="ec4e3cc9-7ace-487b-9456-39e1a354762a" providerId="ADAL" clId="{2DC92C38-E9FB-4A47-BA30-8B708588FA25}" dt="2024-04-06T19:52:55.593" v="1527" actId="26606"/>
          <ac:spMkLst>
            <pc:docMk/>
            <pc:sldMk cId="3159026370" sldId="258"/>
            <ac:spMk id="10" creationId="{0D65299F-028F-4AFC-B46A-8DB33E20FE4A}"/>
          </ac:spMkLst>
        </pc:spChg>
        <pc:spChg chg="add del">
          <ac:chgData name="Felipe Rodriguez" userId="ec4e3cc9-7ace-487b-9456-39e1a354762a" providerId="ADAL" clId="{2DC92C38-E9FB-4A47-BA30-8B708588FA25}" dt="2024-04-06T19:52:55.589" v="1526" actId="26606"/>
          <ac:spMkLst>
            <pc:docMk/>
            <pc:sldMk cId="3159026370" sldId="258"/>
            <ac:spMk id="11" creationId="{867D4867-5BA7-4462-B2F6-A23F4A622AA7}"/>
          </ac:spMkLst>
        </pc:spChg>
        <pc:spChg chg="add">
          <ac:chgData name="Felipe Rodriguez" userId="ec4e3cc9-7ace-487b-9456-39e1a354762a" providerId="ADAL" clId="{2DC92C38-E9FB-4A47-BA30-8B708588FA25}" dt="2024-04-06T19:52:55.593" v="1527" actId="26606"/>
          <ac:spMkLst>
            <pc:docMk/>
            <pc:sldMk cId="3159026370" sldId="258"/>
            <ac:spMk id="12" creationId="{BAC87F6E-526A-49B5-995D-42DB656594C9}"/>
          </ac:spMkLst>
        </pc:spChg>
        <pc:picChg chg="add del">
          <ac:chgData name="Felipe Rodriguez" userId="ec4e3cc9-7ace-487b-9456-39e1a354762a" providerId="ADAL" clId="{2DC92C38-E9FB-4A47-BA30-8B708588FA25}" dt="2024-04-06T19:52:52.783" v="1524" actId="26606"/>
          <ac:picMkLst>
            <pc:docMk/>
            <pc:sldMk cId="3159026370" sldId="258"/>
            <ac:picMk id="5" creationId="{70A41704-E2F1-3B09-D717-1CEF86D8A1C3}"/>
          </ac:picMkLst>
        </pc:picChg>
        <pc:picChg chg="add del">
          <ac:chgData name="Felipe Rodriguez" userId="ec4e3cc9-7ace-487b-9456-39e1a354762a" providerId="ADAL" clId="{2DC92C38-E9FB-4A47-BA30-8B708588FA25}" dt="2024-04-06T19:52:55.589" v="1526" actId="26606"/>
          <ac:picMkLst>
            <pc:docMk/>
            <pc:sldMk cId="3159026370" sldId="258"/>
            <ac:picMk id="7" creationId="{81E4227A-577B-732D-8F2D-CB13F48F59FA}"/>
          </ac:picMkLst>
        </pc:picChg>
      </pc:sldChg>
      <pc:sldChg chg="addSp delSp modSp mod setBg modNotesTx">
        <pc:chgData name="Felipe Rodriguez" userId="ec4e3cc9-7ace-487b-9456-39e1a354762a" providerId="ADAL" clId="{2DC92C38-E9FB-4A47-BA30-8B708588FA25}" dt="2024-04-07T21:06:57.730" v="2072" actId="20577"/>
        <pc:sldMkLst>
          <pc:docMk/>
          <pc:sldMk cId="4231779289" sldId="259"/>
        </pc:sldMkLst>
        <pc:spChg chg="mod">
          <ac:chgData name="Felipe Rodriguez" userId="ec4e3cc9-7ace-487b-9456-39e1a354762a" providerId="ADAL" clId="{2DC92C38-E9FB-4A47-BA30-8B708588FA25}" dt="2024-04-06T19:53:12.841" v="1530" actId="26606"/>
          <ac:spMkLst>
            <pc:docMk/>
            <pc:sldMk cId="4231779289" sldId="259"/>
            <ac:spMk id="2" creationId="{7F7006FD-71D0-C257-47C6-92618D58A77C}"/>
          </ac:spMkLst>
        </pc:spChg>
        <pc:spChg chg="mod">
          <ac:chgData name="Felipe Rodriguez" userId="ec4e3cc9-7ace-487b-9456-39e1a354762a" providerId="ADAL" clId="{2DC92C38-E9FB-4A47-BA30-8B708588FA25}" dt="2024-04-06T19:53:12.841" v="1530" actId="26606"/>
          <ac:spMkLst>
            <pc:docMk/>
            <pc:sldMk cId="4231779289" sldId="259"/>
            <ac:spMk id="3" creationId="{2F531D61-68ED-CD0D-807D-EE77A8F5E7E1}"/>
          </ac:spMkLst>
        </pc:spChg>
        <pc:spChg chg="add del">
          <ac:chgData name="Felipe Rodriguez" userId="ec4e3cc9-7ace-487b-9456-39e1a354762a" providerId="ADAL" clId="{2DC92C38-E9FB-4A47-BA30-8B708588FA25}" dt="2024-04-06T19:53:12.841" v="1530" actId="26606"/>
          <ac:spMkLst>
            <pc:docMk/>
            <pc:sldMk cId="4231779289" sldId="259"/>
            <ac:spMk id="1030" creationId="{56533F40-045E-4E3D-9243-864CD4E58669}"/>
          </ac:spMkLst>
        </pc:spChg>
        <pc:spChg chg="add del">
          <ac:chgData name="Felipe Rodriguez" userId="ec4e3cc9-7ace-487b-9456-39e1a354762a" providerId="ADAL" clId="{2DC92C38-E9FB-4A47-BA30-8B708588FA25}" dt="2024-04-06T19:53:12.841" v="1530" actId="26606"/>
          <ac:spMkLst>
            <pc:docMk/>
            <pc:sldMk cId="4231779289" sldId="259"/>
            <ac:spMk id="1032" creationId="{30402EC6-D845-41B3-BEBE-CB34D9BFEA60}"/>
          </ac:spMkLst>
        </pc:spChg>
        <pc:picChg chg="add mod">
          <ac:chgData name="Felipe Rodriguez" userId="ec4e3cc9-7ace-487b-9456-39e1a354762a" providerId="ADAL" clId="{2DC92C38-E9FB-4A47-BA30-8B708588FA25}" dt="2024-04-06T19:53:12.841" v="1530" actId="26606"/>
          <ac:picMkLst>
            <pc:docMk/>
            <pc:sldMk cId="4231779289" sldId="259"/>
            <ac:picMk id="1025" creationId="{F2466306-792A-2A15-48D6-12D2E49EBC07}"/>
          </ac:picMkLst>
        </pc:picChg>
      </pc:sldChg>
      <pc:sldChg chg="addSp delSp modSp mod setBg modNotesTx">
        <pc:chgData name="Felipe Rodriguez" userId="ec4e3cc9-7ace-487b-9456-39e1a354762a" providerId="ADAL" clId="{2DC92C38-E9FB-4A47-BA30-8B708588FA25}" dt="2024-04-07T21:08:28.311" v="2506" actId="20577"/>
        <pc:sldMkLst>
          <pc:docMk/>
          <pc:sldMk cId="2335477234" sldId="260"/>
        </pc:sldMkLst>
        <pc:spChg chg="mod">
          <ac:chgData name="Felipe Rodriguez" userId="ec4e3cc9-7ace-487b-9456-39e1a354762a" providerId="ADAL" clId="{2DC92C38-E9FB-4A47-BA30-8B708588FA25}" dt="2024-04-06T19:53:17.186" v="1531" actId="26606"/>
          <ac:spMkLst>
            <pc:docMk/>
            <pc:sldMk cId="2335477234" sldId="260"/>
            <ac:spMk id="2" creationId="{1FD2C5A2-7A14-4706-435D-C0FCDE781B00}"/>
          </ac:spMkLst>
        </pc:spChg>
        <pc:spChg chg="mod">
          <ac:chgData name="Felipe Rodriguez" userId="ec4e3cc9-7ace-487b-9456-39e1a354762a" providerId="ADAL" clId="{2DC92C38-E9FB-4A47-BA30-8B708588FA25}" dt="2024-04-06T19:53:17.186" v="1531" actId="26606"/>
          <ac:spMkLst>
            <pc:docMk/>
            <pc:sldMk cId="2335477234" sldId="260"/>
            <ac:spMk id="3" creationId="{53122708-EA2C-BED0-3354-0BB345E30531}"/>
          </ac:spMkLst>
        </pc:spChg>
        <pc:spChg chg="add del mod">
          <ac:chgData name="Felipe Rodriguez" userId="ec4e3cc9-7ace-487b-9456-39e1a354762a" providerId="ADAL" clId="{2DC92C38-E9FB-4A47-BA30-8B708588FA25}" dt="2024-04-05T16:20:54.885" v="1264"/>
          <ac:spMkLst>
            <pc:docMk/>
            <pc:sldMk cId="2335477234" sldId="260"/>
            <ac:spMk id="4" creationId="{B5A1F945-57B9-6D5E-E056-949E74E00EEE}"/>
          </ac:spMkLst>
        </pc:spChg>
        <pc:picChg chg="add">
          <ac:chgData name="Felipe Rodriguez" userId="ec4e3cc9-7ace-487b-9456-39e1a354762a" providerId="ADAL" clId="{2DC92C38-E9FB-4A47-BA30-8B708588FA25}" dt="2024-04-06T19:53:17.186" v="1531" actId="26606"/>
          <ac:picMkLst>
            <pc:docMk/>
            <pc:sldMk cId="2335477234" sldId="260"/>
            <ac:picMk id="5" creationId="{3D764F60-EA4F-5632-53BF-55803EF85817}"/>
          </ac:picMkLst>
        </pc:picChg>
      </pc:sldChg>
      <pc:sldChg chg="addSp delSp modSp mod setBg">
        <pc:chgData name="Felipe Rodriguez" userId="ec4e3cc9-7ace-487b-9456-39e1a354762a" providerId="ADAL" clId="{2DC92C38-E9FB-4A47-BA30-8B708588FA25}" dt="2024-04-07T21:09:39.716" v="2613" actId="26606"/>
        <pc:sldMkLst>
          <pc:docMk/>
          <pc:sldMk cId="2364115288" sldId="261"/>
        </pc:sldMkLst>
        <pc:spChg chg="mod">
          <ac:chgData name="Felipe Rodriguez" userId="ec4e3cc9-7ace-487b-9456-39e1a354762a" providerId="ADAL" clId="{2DC92C38-E9FB-4A47-BA30-8B708588FA25}" dt="2024-04-07T21:09:39.716" v="2613" actId="26606"/>
          <ac:spMkLst>
            <pc:docMk/>
            <pc:sldMk cId="2364115288" sldId="261"/>
            <ac:spMk id="2" creationId="{AD03F360-BE5D-C28B-B2BA-9A1EC5222824}"/>
          </ac:spMkLst>
        </pc:spChg>
        <pc:spChg chg="add del mod">
          <ac:chgData name="Felipe Rodriguez" userId="ec4e3cc9-7ace-487b-9456-39e1a354762a" providerId="ADAL" clId="{2DC92C38-E9FB-4A47-BA30-8B708588FA25}" dt="2024-04-07T21:09:30.465" v="2612" actId="26606"/>
          <ac:spMkLst>
            <pc:docMk/>
            <pc:sldMk cId="2364115288" sldId="261"/>
            <ac:spMk id="3" creationId="{38610B94-CA85-77ED-689A-4C030C2DC389}"/>
          </ac:spMkLst>
        </pc:spChg>
        <pc:spChg chg="add del">
          <ac:chgData name="Felipe Rodriguez" userId="ec4e3cc9-7ace-487b-9456-39e1a354762a" providerId="ADAL" clId="{2DC92C38-E9FB-4A47-BA30-8B708588FA25}" dt="2024-04-07T21:09:30.455" v="2611" actId="26606"/>
          <ac:spMkLst>
            <pc:docMk/>
            <pc:sldMk cId="2364115288" sldId="261"/>
            <ac:spMk id="9" creationId="{93F0ADB5-A0B4-4B01-A8C4-FDC34CE22BD4}"/>
          </ac:spMkLst>
        </pc:spChg>
        <pc:spChg chg="add del">
          <ac:chgData name="Felipe Rodriguez" userId="ec4e3cc9-7ace-487b-9456-39e1a354762a" providerId="ADAL" clId="{2DC92C38-E9FB-4A47-BA30-8B708588FA25}" dt="2024-04-07T21:09:30.455" v="2611" actId="26606"/>
          <ac:spMkLst>
            <pc:docMk/>
            <pc:sldMk cId="2364115288" sldId="261"/>
            <ac:spMk id="11" creationId="{AA6D0FDE-0241-4C21-A720-A69475358235}"/>
          </ac:spMkLst>
        </pc:spChg>
        <pc:spChg chg="add mod">
          <ac:chgData name="Felipe Rodriguez" userId="ec4e3cc9-7ace-487b-9456-39e1a354762a" providerId="ADAL" clId="{2DC92C38-E9FB-4A47-BA30-8B708588FA25}" dt="2024-04-07T21:09:39.716" v="2613" actId="26606"/>
          <ac:spMkLst>
            <pc:docMk/>
            <pc:sldMk cId="2364115288" sldId="261"/>
            <ac:spMk id="14" creationId="{38610B94-CA85-77ED-689A-4C030C2DC389}"/>
          </ac:spMkLst>
        </pc:spChg>
        <pc:graphicFrameChg chg="add del">
          <ac:chgData name="Felipe Rodriguez" userId="ec4e3cc9-7ace-487b-9456-39e1a354762a" providerId="ADAL" clId="{2DC92C38-E9FB-4A47-BA30-8B708588FA25}" dt="2024-04-07T21:09:30.455" v="2611" actId="26606"/>
          <ac:graphicFrameMkLst>
            <pc:docMk/>
            <pc:sldMk cId="2364115288" sldId="261"/>
            <ac:graphicFrameMk id="5" creationId="{7BD28E9C-6F44-9A1D-0F8B-15424854B446}"/>
          </ac:graphicFrameMkLst>
        </pc:graphicFrameChg>
        <pc:picChg chg="add mod ord">
          <ac:chgData name="Felipe Rodriguez" userId="ec4e3cc9-7ace-487b-9456-39e1a354762a" providerId="ADAL" clId="{2DC92C38-E9FB-4A47-BA30-8B708588FA25}" dt="2024-04-07T21:09:39.716" v="2613" actId="26606"/>
          <ac:picMkLst>
            <pc:docMk/>
            <pc:sldMk cId="2364115288" sldId="261"/>
            <ac:picMk id="13" creationId="{09FD9F9A-3039-79CE-BF37-206174D99F50}"/>
          </ac:picMkLst>
        </pc:picChg>
      </pc:sldChg>
      <pc:sldChg chg="addSp modSp mod ord">
        <pc:chgData name="Felipe Rodriguez" userId="ec4e3cc9-7ace-487b-9456-39e1a354762a" providerId="ADAL" clId="{2DC92C38-E9FB-4A47-BA30-8B708588FA25}" dt="2024-04-06T19:53:30.632" v="1533" actId="1076"/>
        <pc:sldMkLst>
          <pc:docMk/>
          <pc:sldMk cId="4024569706" sldId="262"/>
        </pc:sldMkLst>
        <pc:spChg chg="mod">
          <ac:chgData name="Felipe Rodriguez" userId="ec4e3cc9-7ace-487b-9456-39e1a354762a" providerId="ADAL" clId="{2DC92C38-E9FB-4A47-BA30-8B708588FA25}" dt="2024-04-06T19:52:40" v="1521"/>
          <ac:spMkLst>
            <pc:docMk/>
            <pc:sldMk cId="4024569706" sldId="262"/>
            <ac:spMk id="2" creationId="{04355E88-CE69-5E16-16F4-9385BD68764D}"/>
          </ac:spMkLst>
        </pc:spChg>
        <pc:spChg chg="mod">
          <ac:chgData name="Felipe Rodriguez" userId="ec4e3cc9-7ace-487b-9456-39e1a354762a" providerId="ADAL" clId="{2DC92C38-E9FB-4A47-BA30-8B708588FA25}" dt="2024-04-06T19:52:40" v="1521"/>
          <ac:spMkLst>
            <pc:docMk/>
            <pc:sldMk cId="4024569706" sldId="262"/>
            <ac:spMk id="3" creationId="{7BB8EAC5-2908-C1A5-264B-917588D615D6}"/>
          </ac:spMkLst>
        </pc:spChg>
        <pc:picChg chg="add mod">
          <ac:chgData name="Felipe Rodriguez" userId="ec4e3cc9-7ace-487b-9456-39e1a354762a" providerId="ADAL" clId="{2DC92C38-E9FB-4A47-BA30-8B708588FA25}" dt="2024-04-06T19:53:30.632" v="1533" actId="1076"/>
          <ac:picMkLst>
            <pc:docMk/>
            <pc:sldMk cId="4024569706" sldId="262"/>
            <ac:picMk id="4" creationId="{B46A4E58-8E76-CCC3-D65E-9BAC48372017}"/>
          </ac:picMkLst>
        </pc:picChg>
      </pc:sldChg>
      <pc:sldChg chg="addSp delSp modSp mod setBg">
        <pc:chgData name="Felipe Rodriguez" userId="ec4e3cc9-7ace-487b-9456-39e1a354762a" providerId="ADAL" clId="{2DC92C38-E9FB-4A47-BA30-8B708588FA25}" dt="2024-04-07T21:09:51.433" v="2618" actId="26606"/>
        <pc:sldMkLst>
          <pc:docMk/>
          <pc:sldMk cId="2586767873" sldId="263"/>
        </pc:sldMkLst>
        <pc:spChg chg="mod">
          <ac:chgData name="Felipe Rodriguez" userId="ec4e3cc9-7ace-487b-9456-39e1a354762a" providerId="ADAL" clId="{2DC92C38-E9FB-4A47-BA30-8B708588FA25}" dt="2024-04-07T21:09:51.433" v="2618" actId="26606"/>
          <ac:spMkLst>
            <pc:docMk/>
            <pc:sldMk cId="2586767873" sldId="263"/>
            <ac:spMk id="2" creationId="{9B6FC9E5-4D39-00F6-F920-0628289FC9CC}"/>
          </ac:spMkLst>
        </pc:spChg>
        <pc:spChg chg="mod">
          <ac:chgData name="Felipe Rodriguez" userId="ec4e3cc9-7ace-487b-9456-39e1a354762a" providerId="ADAL" clId="{2DC92C38-E9FB-4A47-BA30-8B708588FA25}" dt="2024-04-07T21:09:51.433" v="2618" actId="26606"/>
          <ac:spMkLst>
            <pc:docMk/>
            <pc:sldMk cId="2586767873" sldId="263"/>
            <ac:spMk id="3" creationId="{193ECC0E-3911-566F-336B-E9B14CBABE43}"/>
          </ac:spMkLst>
        </pc:spChg>
        <pc:spChg chg="add">
          <ac:chgData name="Felipe Rodriguez" userId="ec4e3cc9-7ace-487b-9456-39e1a354762a" providerId="ADAL" clId="{2DC92C38-E9FB-4A47-BA30-8B708588FA25}" dt="2024-04-07T21:09:51.433" v="2618" actId="26606"/>
          <ac:spMkLst>
            <pc:docMk/>
            <pc:sldMk cId="2586767873" sldId="263"/>
            <ac:spMk id="8" creationId="{2AEFFFF2-9EB4-4B6C-B9F8-2BA3EF89A21C}"/>
          </ac:spMkLst>
        </pc:spChg>
        <pc:spChg chg="add">
          <ac:chgData name="Felipe Rodriguez" userId="ec4e3cc9-7ace-487b-9456-39e1a354762a" providerId="ADAL" clId="{2DC92C38-E9FB-4A47-BA30-8B708588FA25}" dt="2024-04-07T21:09:51.433" v="2618" actId="26606"/>
          <ac:spMkLst>
            <pc:docMk/>
            <pc:sldMk cId="2586767873" sldId="263"/>
            <ac:spMk id="10" creationId="{0D65299F-028F-4AFC-B46A-8DB33E20FE4A}"/>
          </ac:spMkLst>
        </pc:spChg>
        <pc:spChg chg="add">
          <ac:chgData name="Felipe Rodriguez" userId="ec4e3cc9-7ace-487b-9456-39e1a354762a" providerId="ADAL" clId="{2DC92C38-E9FB-4A47-BA30-8B708588FA25}" dt="2024-04-07T21:09:51.433" v="2618" actId="26606"/>
          <ac:spMkLst>
            <pc:docMk/>
            <pc:sldMk cId="2586767873" sldId="263"/>
            <ac:spMk id="12" creationId="{BAC87F6E-526A-49B5-995D-42DB656594C9}"/>
          </ac:spMkLst>
        </pc:spChg>
        <pc:picChg chg="add del">
          <ac:chgData name="Felipe Rodriguez" userId="ec4e3cc9-7ace-487b-9456-39e1a354762a" providerId="ADAL" clId="{2DC92C38-E9FB-4A47-BA30-8B708588FA25}" dt="2024-04-07T21:09:50.220" v="2615" actId="26606"/>
          <ac:picMkLst>
            <pc:docMk/>
            <pc:sldMk cId="2586767873" sldId="263"/>
            <ac:picMk id="5" creationId="{33BB2121-6F36-2082-BE4C-B283BD505B9F}"/>
          </ac:picMkLst>
        </pc:picChg>
        <pc:picChg chg="add del">
          <ac:chgData name="Felipe Rodriguez" userId="ec4e3cc9-7ace-487b-9456-39e1a354762a" providerId="ADAL" clId="{2DC92C38-E9FB-4A47-BA30-8B708588FA25}" dt="2024-04-07T21:09:51.427" v="2617" actId="26606"/>
          <ac:picMkLst>
            <pc:docMk/>
            <pc:sldMk cId="2586767873" sldId="263"/>
            <ac:picMk id="7" creationId="{B6F72A24-215A-8385-EB12-8DEAD01D103B}"/>
          </ac:picMkLst>
        </pc:picChg>
      </pc:sldChg>
      <pc:sldChg chg="addSp delSp modSp mod setBg">
        <pc:chgData name="Felipe Rodriguez" userId="ec4e3cc9-7ace-487b-9456-39e1a354762a" providerId="ADAL" clId="{2DC92C38-E9FB-4A47-BA30-8B708588FA25}" dt="2024-04-07T21:10:08.727" v="2633" actId="26606"/>
        <pc:sldMkLst>
          <pc:docMk/>
          <pc:sldMk cId="1676550390" sldId="265"/>
        </pc:sldMkLst>
        <pc:spChg chg="mod">
          <ac:chgData name="Felipe Rodriguez" userId="ec4e3cc9-7ace-487b-9456-39e1a354762a" providerId="ADAL" clId="{2DC92C38-E9FB-4A47-BA30-8B708588FA25}" dt="2024-04-07T21:10:08.727" v="2633" actId="26606"/>
          <ac:spMkLst>
            <pc:docMk/>
            <pc:sldMk cId="1676550390" sldId="265"/>
            <ac:spMk id="2" creationId="{DEB704E6-4FA5-0F28-5291-24CA9E927B8E}"/>
          </ac:spMkLst>
        </pc:spChg>
        <pc:spChg chg="add del mod">
          <ac:chgData name="Felipe Rodriguez" userId="ec4e3cc9-7ace-487b-9456-39e1a354762a" providerId="ADAL" clId="{2DC92C38-E9FB-4A47-BA30-8B708588FA25}" dt="2024-04-07T21:10:08.727" v="2633" actId="26606"/>
          <ac:spMkLst>
            <pc:docMk/>
            <pc:sldMk cId="1676550390" sldId="265"/>
            <ac:spMk id="3" creationId="{A7C2FA82-9C7B-5049-328D-715543C5070A}"/>
          </ac:spMkLst>
        </pc:spChg>
        <pc:spChg chg="add del">
          <ac:chgData name="Felipe Rodriguez" userId="ec4e3cc9-7ace-487b-9456-39e1a354762a" providerId="ADAL" clId="{2DC92C38-E9FB-4A47-BA30-8B708588FA25}" dt="2024-04-07T21:10:07.785" v="2628" actId="26606"/>
          <ac:spMkLst>
            <pc:docMk/>
            <pc:sldMk cId="1676550390" sldId="265"/>
            <ac:spMk id="13" creationId="{A7C2FA82-9C7B-5049-328D-715543C5070A}"/>
          </ac:spMkLst>
        </pc:spChg>
        <pc:spChg chg="add del">
          <ac:chgData name="Felipe Rodriguez" userId="ec4e3cc9-7ace-487b-9456-39e1a354762a" providerId="ADAL" clId="{2DC92C38-E9FB-4A47-BA30-8B708588FA25}" dt="2024-04-07T21:10:08.207" v="2630" actId="26606"/>
          <ac:spMkLst>
            <pc:docMk/>
            <pc:sldMk cId="1676550390" sldId="265"/>
            <ac:spMk id="17" creationId="{A7C2FA82-9C7B-5049-328D-715543C5070A}"/>
          </ac:spMkLst>
        </pc:spChg>
        <pc:spChg chg="add del">
          <ac:chgData name="Felipe Rodriguez" userId="ec4e3cc9-7ace-487b-9456-39e1a354762a" providerId="ADAL" clId="{2DC92C38-E9FB-4A47-BA30-8B708588FA25}" dt="2024-04-07T21:10:08.710" v="2632" actId="26606"/>
          <ac:spMkLst>
            <pc:docMk/>
            <pc:sldMk cId="1676550390" sldId="265"/>
            <ac:spMk id="19" creationId="{A7C2FA82-9C7B-5049-328D-715543C5070A}"/>
          </ac:spMkLst>
        </pc:spChg>
        <pc:graphicFrameChg chg="add del">
          <ac:chgData name="Felipe Rodriguez" userId="ec4e3cc9-7ace-487b-9456-39e1a354762a" providerId="ADAL" clId="{2DC92C38-E9FB-4A47-BA30-8B708588FA25}" dt="2024-04-07T21:10:00.776" v="2620" actId="26606"/>
          <ac:graphicFrameMkLst>
            <pc:docMk/>
            <pc:sldMk cId="1676550390" sldId="265"/>
            <ac:graphicFrameMk id="5" creationId="{DCF1C357-EA47-AA41-7D69-5C1B748A3C11}"/>
          </ac:graphicFrameMkLst>
        </pc:graphicFrameChg>
        <pc:graphicFrameChg chg="add del">
          <ac:chgData name="Felipe Rodriguez" userId="ec4e3cc9-7ace-487b-9456-39e1a354762a" providerId="ADAL" clId="{2DC92C38-E9FB-4A47-BA30-8B708588FA25}" dt="2024-04-07T21:10:02.079" v="2622" actId="26606"/>
          <ac:graphicFrameMkLst>
            <pc:docMk/>
            <pc:sldMk cId="1676550390" sldId="265"/>
            <ac:graphicFrameMk id="7" creationId="{C048FE5D-33F2-F481-C780-9F356357A5FC}"/>
          </ac:graphicFrameMkLst>
        </pc:graphicFrameChg>
        <pc:graphicFrameChg chg="add del">
          <ac:chgData name="Felipe Rodriguez" userId="ec4e3cc9-7ace-487b-9456-39e1a354762a" providerId="ADAL" clId="{2DC92C38-E9FB-4A47-BA30-8B708588FA25}" dt="2024-04-07T21:10:04.791" v="2624" actId="26606"/>
          <ac:graphicFrameMkLst>
            <pc:docMk/>
            <pc:sldMk cId="1676550390" sldId="265"/>
            <ac:graphicFrameMk id="9" creationId="{16CE0206-2EE8-D0BF-3244-321D6E2558D9}"/>
          </ac:graphicFrameMkLst>
        </pc:graphicFrameChg>
        <pc:graphicFrameChg chg="add del">
          <ac:chgData name="Felipe Rodriguez" userId="ec4e3cc9-7ace-487b-9456-39e1a354762a" providerId="ADAL" clId="{2DC92C38-E9FB-4A47-BA30-8B708588FA25}" dt="2024-04-07T21:10:06.554" v="2626" actId="26606"/>
          <ac:graphicFrameMkLst>
            <pc:docMk/>
            <pc:sldMk cId="1676550390" sldId="265"/>
            <ac:graphicFrameMk id="11" creationId="{A1BFA95F-CF21-DA3A-8369-ED4BB880A3A6}"/>
          </ac:graphicFrameMkLst>
        </pc:graphicFrameChg>
        <pc:graphicFrameChg chg="add">
          <ac:chgData name="Felipe Rodriguez" userId="ec4e3cc9-7ace-487b-9456-39e1a354762a" providerId="ADAL" clId="{2DC92C38-E9FB-4A47-BA30-8B708588FA25}" dt="2024-04-07T21:10:08.727" v="2633" actId="26606"/>
          <ac:graphicFrameMkLst>
            <pc:docMk/>
            <pc:sldMk cId="1676550390" sldId="265"/>
            <ac:graphicFrameMk id="22" creationId="{DCF1C357-EA47-AA41-7D69-5C1B748A3C11}"/>
          </ac:graphicFrameMkLst>
        </pc:graphicFrameChg>
        <pc:picChg chg="add del">
          <ac:chgData name="Felipe Rodriguez" userId="ec4e3cc9-7ace-487b-9456-39e1a354762a" providerId="ADAL" clId="{2DC92C38-E9FB-4A47-BA30-8B708588FA25}" dt="2024-04-07T21:10:07.785" v="2628" actId="26606"/>
          <ac:picMkLst>
            <pc:docMk/>
            <pc:sldMk cId="1676550390" sldId="265"/>
            <ac:picMk id="14" creationId="{6B9C7496-8010-2191-C07E-30A1E9147C57}"/>
          </ac:picMkLst>
        </pc:picChg>
        <pc:picChg chg="add del">
          <ac:chgData name="Felipe Rodriguez" userId="ec4e3cc9-7ace-487b-9456-39e1a354762a" providerId="ADAL" clId="{2DC92C38-E9FB-4A47-BA30-8B708588FA25}" dt="2024-04-07T21:10:08.207" v="2630" actId="26606"/>
          <ac:picMkLst>
            <pc:docMk/>
            <pc:sldMk cId="1676550390" sldId="265"/>
            <ac:picMk id="16" creationId="{F08C61FC-98C2-B410-97A8-6C8BABD2A72E}"/>
          </ac:picMkLst>
        </pc:picChg>
        <pc:picChg chg="add del">
          <ac:chgData name="Felipe Rodriguez" userId="ec4e3cc9-7ace-487b-9456-39e1a354762a" providerId="ADAL" clId="{2DC92C38-E9FB-4A47-BA30-8B708588FA25}" dt="2024-04-07T21:10:08.710" v="2632" actId="26606"/>
          <ac:picMkLst>
            <pc:docMk/>
            <pc:sldMk cId="1676550390" sldId="265"/>
            <ac:picMk id="20" creationId="{A10949FE-0265-078B-22A6-2A513D37E2BD}"/>
          </ac:picMkLst>
        </pc:picChg>
      </pc:sldChg>
      <pc:sldChg chg="modSp new del">
        <pc:chgData name="Felipe Rodriguez" userId="ec4e3cc9-7ace-487b-9456-39e1a354762a" providerId="ADAL" clId="{2DC92C38-E9FB-4A47-BA30-8B708588FA25}" dt="2024-04-06T19:54:00.352" v="1539" actId="2696"/>
        <pc:sldMkLst>
          <pc:docMk/>
          <pc:sldMk cId="854434366" sldId="266"/>
        </pc:sldMkLst>
        <pc:spChg chg="mod">
          <ac:chgData name="Felipe Rodriguez" userId="ec4e3cc9-7ace-487b-9456-39e1a354762a" providerId="ADAL" clId="{2DC92C38-E9FB-4A47-BA30-8B708588FA25}" dt="2024-04-06T19:52:40" v="1521"/>
          <ac:spMkLst>
            <pc:docMk/>
            <pc:sldMk cId="854434366" sldId="266"/>
            <ac:spMk id="2" creationId="{5B6D7E50-CF5D-78C3-C58D-FE74D3A93EB8}"/>
          </ac:spMkLst>
        </pc:spChg>
        <pc:spChg chg="mod">
          <ac:chgData name="Felipe Rodriguez" userId="ec4e3cc9-7ace-487b-9456-39e1a354762a" providerId="ADAL" clId="{2DC92C38-E9FB-4A47-BA30-8B708588FA25}" dt="2024-04-06T19:52:40" v="1521"/>
          <ac:spMkLst>
            <pc:docMk/>
            <pc:sldMk cId="854434366" sldId="266"/>
            <ac:spMk id="3" creationId="{B43FFA65-C0AC-9231-0963-5C0B59E63D9B}"/>
          </ac:spMkLst>
        </pc:spChg>
      </pc:sldChg>
      <pc:sldChg chg="addSp delSp modSp new mod">
        <pc:chgData name="Felipe Rodriguez" userId="ec4e3cc9-7ace-487b-9456-39e1a354762a" providerId="ADAL" clId="{2DC92C38-E9FB-4A47-BA30-8B708588FA25}" dt="2024-04-06T19:53:36.418" v="1535" actId="1076"/>
        <pc:sldMkLst>
          <pc:docMk/>
          <pc:sldMk cId="1868241970" sldId="267"/>
        </pc:sldMkLst>
        <pc:spChg chg="mod">
          <ac:chgData name="Felipe Rodriguez" userId="ec4e3cc9-7ace-487b-9456-39e1a354762a" providerId="ADAL" clId="{2DC92C38-E9FB-4A47-BA30-8B708588FA25}" dt="2024-04-06T19:52:40" v="1521"/>
          <ac:spMkLst>
            <pc:docMk/>
            <pc:sldMk cId="1868241970" sldId="267"/>
            <ac:spMk id="2" creationId="{5F2519AE-80D8-2C1B-C41F-805A085FCD38}"/>
          </ac:spMkLst>
        </pc:spChg>
        <pc:spChg chg="mod">
          <ac:chgData name="Felipe Rodriguez" userId="ec4e3cc9-7ace-487b-9456-39e1a354762a" providerId="ADAL" clId="{2DC92C38-E9FB-4A47-BA30-8B708588FA25}" dt="2024-04-06T19:52:40" v="1521"/>
          <ac:spMkLst>
            <pc:docMk/>
            <pc:sldMk cId="1868241970" sldId="267"/>
            <ac:spMk id="3" creationId="{513231BA-160B-C795-B2B2-536C660382BB}"/>
          </ac:spMkLst>
        </pc:spChg>
        <pc:spChg chg="add del mod">
          <ac:chgData name="Felipe Rodriguez" userId="ec4e3cc9-7ace-487b-9456-39e1a354762a" providerId="ADAL" clId="{2DC92C38-E9FB-4A47-BA30-8B708588FA25}" dt="2024-04-05T16:18:08.110" v="1185"/>
          <ac:spMkLst>
            <pc:docMk/>
            <pc:sldMk cId="1868241970" sldId="267"/>
            <ac:spMk id="6" creationId="{4126CE13-C375-F695-B605-37EE9FB0C648}"/>
          </ac:spMkLst>
        </pc:spChg>
        <pc:picChg chg="add mod">
          <ac:chgData name="Felipe Rodriguez" userId="ec4e3cc9-7ace-487b-9456-39e1a354762a" providerId="ADAL" clId="{2DC92C38-E9FB-4A47-BA30-8B708588FA25}" dt="2024-04-06T19:53:34.804" v="1534" actId="1076"/>
          <ac:picMkLst>
            <pc:docMk/>
            <pc:sldMk cId="1868241970" sldId="267"/>
            <ac:picMk id="4" creationId="{7D00D6A3-6072-2EB0-271A-27E76452384D}"/>
          </ac:picMkLst>
        </pc:picChg>
        <pc:picChg chg="add mod">
          <ac:chgData name="Felipe Rodriguez" userId="ec4e3cc9-7ace-487b-9456-39e1a354762a" providerId="ADAL" clId="{2DC92C38-E9FB-4A47-BA30-8B708588FA25}" dt="2024-04-06T19:53:36.418" v="1535" actId="1076"/>
          <ac:picMkLst>
            <pc:docMk/>
            <pc:sldMk cId="1868241970" sldId="267"/>
            <ac:picMk id="5" creationId="{5AC44720-91B1-A792-016B-AD1BF0737D42}"/>
          </ac:picMkLst>
        </pc:picChg>
      </pc:sldChg>
      <pc:sldChg chg="addSp modSp new mod setBg modNotesTx">
        <pc:chgData name="Felipe Rodriguez" userId="ec4e3cc9-7ace-487b-9456-39e1a354762a" providerId="ADAL" clId="{2DC92C38-E9FB-4A47-BA30-8B708588FA25}" dt="2024-04-07T21:09:20.024" v="2609" actId="1076"/>
        <pc:sldMkLst>
          <pc:docMk/>
          <pc:sldMk cId="2428012627" sldId="268"/>
        </pc:sldMkLst>
        <pc:spChg chg="mod">
          <ac:chgData name="Felipe Rodriguez" userId="ec4e3cc9-7ace-487b-9456-39e1a354762a" providerId="ADAL" clId="{2DC92C38-E9FB-4A47-BA30-8B708588FA25}" dt="2024-04-07T21:09:15.497" v="2608" actId="26606"/>
          <ac:spMkLst>
            <pc:docMk/>
            <pc:sldMk cId="2428012627" sldId="268"/>
            <ac:spMk id="2" creationId="{A018E585-2580-67F8-16FB-96FABFCB6B1B}"/>
          </ac:spMkLst>
        </pc:spChg>
        <pc:spChg chg="mod">
          <ac:chgData name="Felipe Rodriguez" userId="ec4e3cc9-7ace-487b-9456-39e1a354762a" providerId="ADAL" clId="{2DC92C38-E9FB-4A47-BA30-8B708588FA25}" dt="2024-04-07T21:09:15.497" v="2608" actId="26606"/>
          <ac:spMkLst>
            <pc:docMk/>
            <pc:sldMk cId="2428012627" sldId="268"/>
            <ac:spMk id="3" creationId="{4080573F-0FA8-5AEC-3F2F-A347E2A550A2}"/>
          </ac:spMkLst>
        </pc:spChg>
        <pc:spChg chg="add">
          <ac:chgData name="Felipe Rodriguez" userId="ec4e3cc9-7ace-487b-9456-39e1a354762a" providerId="ADAL" clId="{2DC92C38-E9FB-4A47-BA30-8B708588FA25}" dt="2024-04-05T16:19:03.032" v="1186"/>
          <ac:spMkLst>
            <pc:docMk/>
            <pc:sldMk cId="2428012627" sldId="268"/>
            <ac:spMk id="4" creationId="{FB8EE382-1B1C-4111-3ADB-D60D814B12DA}"/>
          </ac:spMkLst>
        </pc:spChg>
        <pc:spChg chg="add">
          <ac:chgData name="Felipe Rodriguez" userId="ec4e3cc9-7ace-487b-9456-39e1a354762a" providerId="ADAL" clId="{2DC92C38-E9FB-4A47-BA30-8B708588FA25}" dt="2024-04-05T16:19:07.970" v="1190"/>
          <ac:spMkLst>
            <pc:docMk/>
            <pc:sldMk cId="2428012627" sldId="268"/>
            <ac:spMk id="5" creationId="{81A3BEB7-B28B-0E67-83C4-3EC65DC77DB5}"/>
          </ac:spMkLst>
        </pc:spChg>
        <pc:spChg chg="add mod">
          <ac:chgData name="Felipe Rodriguez" userId="ec4e3cc9-7ace-487b-9456-39e1a354762a" providerId="ADAL" clId="{2DC92C38-E9FB-4A47-BA30-8B708588FA25}" dt="2024-04-07T21:09:20.024" v="2609" actId="1076"/>
          <ac:spMkLst>
            <pc:docMk/>
            <pc:sldMk cId="2428012627" sldId="268"/>
            <ac:spMk id="6" creationId="{A7FB8D3A-8E10-0F14-BAFD-03C32292D345}"/>
          </ac:spMkLst>
        </pc:spChg>
        <pc:spChg chg="add">
          <ac:chgData name="Felipe Rodriguez" userId="ec4e3cc9-7ace-487b-9456-39e1a354762a" providerId="ADAL" clId="{2DC92C38-E9FB-4A47-BA30-8B708588FA25}" dt="2024-04-07T21:09:15.497" v="2608" actId="26606"/>
          <ac:spMkLst>
            <pc:docMk/>
            <pc:sldMk cId="2428012627" sldId="268"/>
            <ac:spMk id="11" creationId="{93F0ADB5-A0B4-4B01-A8C4-FDC34CE22BD4}"/>
          </ac:spMkLst>
        </pc:spChg>
        <pc:spChg chg="add">
          <ac:chgData name="Felipe Rodriguez" userId="ec4e3cc9-7ace-487b-9456-39e1a354762a" providerId="ADAL" clId="{2DC92C38-E9FB-4A47-BA30-8B708588FA25}" dt="2024-04-07T21:09:15.497" v="2608" actId="26606"/>
          <ac:spMkLst>
            <pc:docMk/>
            <pc:sldMk cId="2428012627" sldId="268"/>
            <ac:spMk id="13" creationId="{AA6D0FDE-0241-4C21-A720-A69475358235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70852-DEA1-4B9D-86D5-F2FDF92D68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DD1112-F77D-4262-8D44-758564E2AA8E}">
      <dgm:prSet/>
      <dgm:spPr/>
      <dgm:t>
        <a:bodyPr/>
        <a:lstStyle/>
        <a:p>
          <a:r>
            <a:rPr lang="en-US" baseline="0"/>
            <a:t>Project Overview</a:t>
          </a:r>
          <a:endParaRPr lang="en-US"/>
        </a:p>
      </dgm:t>
    </dgm:pt>
    <dgm:pt modelId="{2D9201CF-F223-4F2F-B47D-800A40A9821F}" type="parTrans" cxnId="{95977569-69E3-45F1-9B5C-4613468FC267}">
      <dgm:prSet/>
      <dgm:spPr/>
      <dgm:t>
        <a:bodyPr/>
        <a:lstStyle/>
        <a:p>
          <a:endParaRPr lang="en-US"/>
        </a:p>
      </dgm:t>
    </dgm:pt>
    <dgm:pt modelId="{9B1F2673-E838-454B-8BC9-B7EA04F24A68}" type="sibTrans" cxnId="{95977569-69E3-45F1-9B5C-4613468FC267}">
      <dgm:prSet/>
      <dgm:spPr/>
      <dgm:t>
        <a:bodyPr/>
        <a:lstStyle/>
        <a:p>
          <a:endParaRPr lang="en-US"/>
        </a:p>
      </dgm:t>
    </dgm:pt>
    <dgm:pt modelId="{154A1D2C-D7D5-41B1-8312-DDA344C35725}">
      <dgm:prSet/>
      <dgm:spPr/>
      <dgm:t>
        <a:bodyPr/>
        <a:lstStyle/>
        <a:p>
          <a:r>
            <a:rPr lang="en-US" baseline="0"/>
            <a:t>Data Overview</a:t>
          </a:r>
          <a:endParaRPr lang="en-US"/>
        </a:p>
      </dgm:t>
    </dgm:pt>
    <dgm:pt modelId="{F51F5644-8872-494D-B912-5B98EFFE510B}" type="parTrans" cxnId="{6AAB16E8-8D97-4E03-93F9-6066EEC0AFD6}">
      <dgm:prSet/>
      <dgm:spPr/>
      <dgm:t>
        <a:bodyPr/>
        <a:lstStyle/>
        <a:p>
          <a:endParaRPr lang="en-US"/>
        </a:p>
      </dgm:t>
    </dgm:pt>
    <dgm:pt modelId="{175909F2-1E91-4DDE-B1C9-7B4977959198}" type="sibTrans" cxnId="{6AAB16E8-8D97-4E03-93F9-6066EEC0AFD6}">
      <dgm:prSet/>
      <dgm:spPr/>
      <dgm:t>
        <a:bodyPr/>
        <a:lstStyle/>
        <a:p>
          <a:endParaRPr lang="en-US"/>
        </a:p>
      </dgm:t>
    </dgm:pt>
    <dgm:pt modelId="{8646E25E-2F2A-4A35-81E2-8A19A8F39714}">
      <dgm:prSet/>
      <dgm:spPr/>
      <dgm:t>
        <a:bodyPr/>
        <a:lstStyle/>
        <a:p>
          <a:r>
            <a:rPr lang="en-US" baseline="0"/>
            <a:t>Methods and Analysis</a:t>
          </a:r>
          <a:endParaRPr lang="en-US"/>
        </a:p>
      </dgm:t>
    </dgm:pt>
    <dgm:pt modelId="{6EB949E9-7252-4861-8858-832393FC1C53}" type="parTrans" cxnId="{E524BE1F-9434-41D1-8F85-445521CAA5EF}">
      <dgm:prSet/>
      <dgm:spPr/>
      <dgm:t>
        <a:bodyPr/>
        <a:lstStyle/>
        <a:p>
          <a:endParaRPr lang="en-US"/>
        </a:p>
      </dgm:t>
    </dgm:pt>
    <dgm:pt modelId="{D2895C20-EB9E-4805-AC4F-D9F620797148}" type="sibTrans" cxnId="{E524BE1F-9434-41D1-8F85-445521CAA5EF}">
      <dgm:prSet/>
      <dgm:spPr/>
      <dgm:t>
        <a:bodyPr/>
        <a:lstStyle/>
        <a:p>
          <a:endParaRPr lang="en-US"/>
        </a:p>
      </dgm:t>
    </dgm:pt>
    <dgm:pt modelId="{D2F3F4DB-FAF3-431D-B153-CB2E34858AE1}">
      <dgm:prSet/>
      <dgm:spPr/>
      <dgm:t>
        <a:bodyPr/>
        <a:lstStyle/>
        <a:p>
          <a:r>
            <a:rPr lang="en-US" baseline="0"/>
            <a:t>Challenges</a:t>
          </a:r>
          <a:endParaRPr lang="en-US"/>
        </a:p>
      </dgm:t>
    </dgm:pt>
    <dgm:pt modelId="{5D69ED09-245D-4759-9702-F05239A1C76E}" type="parTrans" cxnId="{D92B2318-86CC-450F-83F6-16BAB8C23E30}">
      <dgm:prSet/>
      <dgm:spPr/>
      <dgm:t>
        <a:bodyPr/>
        <a:lstStyle/>
        <a:p>
          <a:endParaRPr lang="en-US"/>
        </a:p>
      </dgm:t>
    </dgm:pt>
    <dgm:pt modelId="{6FDB987E-46E4-4516-8B9B-57ED9CED7AEF}" type="sibTrans" cxnId="{D92B2318-86CC-450F-83F6-16BAB8C23E30}">
      <dgm:prSet/>
      <dgm:spPr/>
      <dgm:t>
        <a:bodyPr/>
        <a:lstStyle/>
        <a:p>
          <a:endParaRPr lang="en-US"/>
        </a:p>
      </dgm:t>
    </dgm:pt>
    <dgm:pt modelId="{250E35FE-0ADE-4669-AF8A-72858ABD1035}">
      <dgm:prSet/>
      <dgm:spPr/>
      <dgm:t>
        <a:bodyPr/>
        <a:lstStyle/>
        <a:p>
          <a:r>
            <a:rPr lang="en-US" baseline="0"/>
            <a:t>Findings</a:t>
          </a:r>
          <a:endParaRPr lang="en-US"/>
        </a:p>
      </dgm:t>
    </dgm:pt>
    <dgm:pt modelId="{865516B9-C951-455F-B90B-EB6169BD197C}" type="parTrans" cxnId="{BBE1A722-627A-4FE0-869A-3431BD75C1AE}">
      <dgm:prSet/>
      <dgm:spPr/>
      <dgm:t>
        <a:bodyPr/>
        <a:lstStyle/>
        <a:p>
          <a:endParaRPr lang="en-US"/>
        </a:p>
      </dgm:t>
    </dgm:pt>
    <dgm:pt modelId="{A63211AA-914C-4F60-B66F-3A3233132588}" type="sibTrans" cxnId="{BBE1A722-627A-4FE0-869A-3431BD75C1AE}">
      <dgm:prSet/>
      <dgm:spPr/>
      <dgm:t>
        <a:bodyPr/>
        <a:lstStyle/>
        <a:p>
          <a:endParaRPr lang="en-US"/>
        </a:p>
      </dgm:t>
    </dgm:pt>
    <dgm:pt modelId="{7806381A-88C8-44D6-B751-73566B8C09A2}">
      <dgm:prSet/>
      <dgm:spPr/>
      <dgm:t>
        <a:bodyPr/>
        <a:lstStyle/>
        <a:p>
          <a:r>
            <a:rPr lang="en-US" baseline="0"/>
            <a:t>Implementation</a:t>
          </a:r>
          <a:endParaRPr lang="en-US"/>
        </a:p>
      </dgm:t>
    </dgm:pt>
    <dgm:pt modelId="{324EBFE4-D869-464E-A9C1-379BC0B82B82}" type="parTrans" cxnId="{206DCE0C-7985-4061-AFE8-124A7A47E208}">
      <dgm:prSet/>
      <dgm:spPr/>
      <dgm:t>
        <a:bodyPr/>
        <a:lstStyle/>
        <a:p>
          <a:endParaRPr lang="en-US"/>
        </a:p>
      </dgm:t>
    </dgm:pt>
    <dgm:pt modelId="{6D2C2EB5-FCAB-455C-923B-0A6ADB79A74C}" type="sibTrans" cxnId="{206DCE0C-7985-4061-AFE8-124A7A47E208}">
      <dgm:prSet/>
      <dgm:spPr/>
      <dgm:t>
        <a:bodyPr/>
        <a:lstStyle/>
        <a:p>
          <a:endParaRPr lang="en-US"/>
        </a:p>
      </dgm:t>
    </dgm:pt>
    <dgm:pt modelId="{F84A2235-9E26-43CA-9280-77372623441D}">
      <dgm:prSet/>
      <dgm:spPr/>
      <dgm:t>
        <a:bodyPr/>
        <a:lstStyle/>
        <a:p>
          <a:r>
            <a:rPr lang="en-US" baseline="0"/>
            <a:t>Summary</a:t>
          </a:r>
          <a:endParaRPr lang="en-US"/>
        </a:p>
      </dgm:t>
    </dgm:pt>
    <dgm:pt modelId="{950EBC56-0F0A-4F20-8262-609B915624FF}" type="parTrans" cxnId="{4EF7D02A-F812-47AB-B956-6545C6302F98}">
      <dgm:prSet/>
      <dgm:spPr/>
      <dgm:t>
        <a:bodyPr/>
        <a:lstStyle/>
        <a:p>
          <a:endParaRPr lang="en-US"/>
        </a:p>
      </dgm:t>
    </dgm:pt>
    <dgm:pt modelId="{F4DDE223-C723-4CC0-80BD-7BDD3FF7BD9B}" type="sibTrans" cxnId="{4EF7D02A-F812-47AB-B956-6545C6302F98}">
      <dgm:prSet/>
      <dgm:spPr/>
      <dgm:t>
        <a:bodyPr/>
        <a:lstStyle/>
        <a:p>
          <a:endParaRPr lang="en-US"/>
        </a:p>
      </dgm:t>
    </dgm:pt>
    <dgm:pt modelId="{24EC6B85-5BF6-1643-95BC-87D2759ECA74}" type="pres">
      <dgm:prSet presAssocID="{B3F70852-DEA1-4B9D-86D5-F2FDF92D68A7}" presName="vert0" presStyleCnt="0">
        <dgm:presLayoutVars>
          <dgm:dir/>
          <dgm:animOne val="branch"/>
          <dgm:animLvl val="lvl"/>
        </dgm:presLayoutVars>
      </dgm:prSet>
      <dgm:spPr/>
    </dgm:pt>
    <dgm:pt modelId="{6E18C393-C513-F746-B0BF-0E30E5EDD329}" type="pres">
      <dgm:prSet presAssocID="{72DD1112-F77D-4262-8D44-758564E2AA8E}" presName="thickLine" presStyleLbl="alignNode1" presStyleIdx="0" presStyleCnt="7"/>
      <dgm:spPr/>
    </dgm:pt>
    <dgm:pt modelId="{EEA4B11D-EBCF-694D-B683-1224652F45C7}" type="pres">
      <dgm:prSet presAssocID="{72DD1112-F77D-4262-8D44-758564E2AA8E}" presName="horz1" presStyleCnt="0"/>
      <dgm:spPr/>
    </dgm:pt>
    <dgm:pt modelId="{B2B15BFE-5948-AF48-854D-BDDE9D500718}" type="pres">
      <dgm:prSet presAssocID="{72DD1112-F77D-4262-8D44-758564E2AA8E}" presName="tx1" presStyleLbl="revTx" presStyleIdx="0" presStyleCnt="7"/>
      <dgm:spPr/>
    </dgm:pt>
    <dgm:pt modelId="{DFA17F39-2492-484C-A4F4-3E7F4E623BF5}" type="pres">
      <dgm:prSet presAssocID="{72DD1112-F77D-4262-8D44-758564E2AA8E}" presName="vert1" presStyleCnt="0"/>
      <dgm:spPr/>
    </dgm:pt>
    <dgm:pt modelId="{BFABA025-F624-3149-B8FF-00CC0871E01E}" type="pres">
      <dgm:prSet presAssocID="{154A1D2C-D7D5-41B1-8312-DDA344C35725}" presName="thickLine" presStyleLbl="alignNode1" presStyleIdx="1" presStyleCnt="7"/>
      <dgm:spPr/>
    </dgm:pt>
    <dgm:pt modelId="{83AB3510-A1AF-1846-85DA-BD6BD4606005}" type="pres">
      <dgm:prSet presAssocID="{154A1D2C-D7D5-41B1-8312-DDA344C35725}" presName="horz1" presStyleCnt="0"/>
      <dgm:spPr/>
    </dgm:pt>
    <dgm:pt modelId="{4FCFE9CC-A528-674D-8B13-067B165D888E}" type="pres">
      <dgm:prSet presAssocID="{154A1D2C-D7D5-41B1-8312-DDA344C35725}" presName="tx1" presStyleLbl="revTx" presStyleIdx="1" presStyleCnt="7"/>
      <dgm:spPr/>
    </dgm:pt>
    <dgm:pt modelId="{7FD93DF8-4DFF-D748-82A4-0F11EE36D56C}" type="pres">
      <dgm:prSet presAssocID="{154A1D2C-D7D5-41B1-8312-DDA344C35725}" presName="vert1" presStyleCnt="0"/>
      <dgm:spPr/>
    </dgm:pt>
    <dgm:pt modelId="{84D6B1FC-5E2B-BC4D-8A30-295214AFC3EC}" type="pres">
      <dgm:prSet presAssocID="{8646E25E-2F2A-4A35-81E2-8A19A8F39714}" presName="thickLine" presStyleLbl="alignNode1" presStyleIdx="2" presStyleCnt="7"/>
      <dgm:spPr/>
    </dgm:pt>
    <dgm:pt modelId="{AAECD5A7-1AE4-9241-AD12-CF486F3CC0BE}" type="pres">
      <dgm:prSet presAssocID="{8646E25E-2F2A-4A35-81E2-8A19A8F39714}" presName="horz1" presStyleCnt="0"/>
      <dgm:spPr/>
    </dgm:pt>
    <dgm:pt modelId="{731EBF6B-AA5F-3941-881D-274D1A2149A1}" type="pres">
      <dgm:prSet presAssocID="{8646E25E-2F2A-4A35-81E2-8A19A8F39714}" presName="tx1" presStyleLbl="revTx" presStyleIdx="2" presStyleCnt="7"/>
      <dgm:spPr/>
    </dgm:pt>
    <dgm:pt modelId="{A9A08B05-758D-FE42-8094-4DA428CB1F86}" type="pres">
      <dgm:prSet presAssocID="{8646E25E-2F2A-4A35-81E2-8A19A8F39714}" presName="vert1" presStyleCnt="0"/>
      <dgm:spPr/>
    </dgm:pt>
    <dgm:pt modelId="{627DB42A-1D49-0C47-90C0-D8A39F3640C9}" type="pres">
      <dgm:prSet presAssocID="{D2F3F4DB-FAF3-431D-B153-CB2E34858AE1}" presName="thickLine" presStyleLbl="alignNode1" presStyleIdx="3" presStyleCnt="7"/>
      <dgm:spPr/>
    </dgm:pt>
    <dgm:pt modelId="{748369FF-7821-2A42-A640-C651284661B5}" type="pres">
      <dgm:prSet presAssocID="{D2F3F4DB-FAF3-431D-B153-CB2E34858AE1}" presName="horz1" presStyleCnt="0"/>
      <dgm:spPr/>
    </dgm:pt>
    <dgm:pt modelId="{7710ACE1-191C-5744-9911-F6A2FE89FD23}" type="pres">
      <dgm:prSet presAssocID="{D2F3F4DB-FAF3-431D-B153-CB2E34858AE1}" presName="tx1" presStyleLbl="revTx" presStyleIdx="3" presStyleCnt="7"/>
      <dgm:spPr/>
    </dgm:pt>
    <dgm:pt modelId="{5BCD84D7-598E-994B-9C79-38DE18D396DB}" type="pres">
      <dgm:prSet presAssocID="{D2F3F4DB-FAF3-431D-B153-CB2E34858AE1}" presName="vert1" presStyleCnt="0"/>
      <dgm:spPr/>
    </dgm:pt>
    <dgm:pt modelId="{144A4EAC-84B9-884E-82B2-BAFBF4D9173E}" type="pres">
      <dgm:prSet presAssocID="{250E35FE-0ADE-4669-AF8A-72858ABD1035}" presName="thickLine" presStyleLbl="alignNode1" presStyleIdx="4" presStyleCnt="7"/>
      <dgm:spPr/>
    </dgm:pt>
    <dgm:pt modelId="{DC7A4875-AFFE-CB41-964E-3860119A84BB}" type="pres">
      <dgm:prSet presAssocID="{250E35FE-0ADE-4669-AF8A-72858ABD1035}" presName="horz1" presStyleCnt="0"/>
      <dgm:spPr/>
    </dgm:pt>
    <dgm:pt modelId="{95ABC737-00D2-724C-B3D2-C06A55CC4970}" type="pres">
      <dgm:prSet presAssocID="{250E35FE-0ADE-4669-AF8A-72858ABD1035}" presName="tx1" presStyleLbl="revTx" presStyleIdx="4" presStyleCnt="7"/>
      <dgm:spPr/>
    </dgm:pt>
    <dgm:pt modelId="{FB6E0D9C-F230-D645-99CD-382677360E15}" type="pres">
      <dgm:prSet presAssocID="{250E35FE-0ADE-4669-AF8A-72858ABD1035}" presName="vert1" presStyleCnt="0"/>
      <dgm:spPr/>
    </dgm:pt>
    <dgm:pt modelId="{6D9EAC1F-19E4-1743-AA7F-D7BB48B5A799}" type="pres">
      <dgm:prSet presAssocID="{7806381A-88C8-44D6-B751-73566B8C09A2}" presName="thickLine" presStyleLbl="alignNode1" presStyleIdx="5" presStyleCnt="7"/>
      <dgm:spPr/>
    </dgm:pt>
    <dgm:pt modelId="{2842B1AE-A353-804B-B8B1-07757CBA6715}" type="pres">
      <dgm:prSet presAssocID="{7806381A-88C8-44D6-B751-73566B8C09A2}" presName="horz1" presStyleCnt="0"/>
      <dgm:spPr/>
    </dgm:pt>
    <dgm:pt modelId="{8A733FE5-9948-9647-9E38-1CFE27E17377}" type="pres">
      <dgm:prSet presAssocID="{7806381A-88C8-44D6-B751-73566B8C09A2}" presName="tx1" presStyleLbl="revTx" presStyleIdx="5" presStyleCnt="7"/>
      <dgm:spPr/>
    </dgm:pt>
    <dgm:pt modelId="{42C67EB2-95E0-3343-9D11-5F048DF5446A}" type="pres">
      <dgm:prSet presAssocID="{7806381A-88C8-44D6-B751-73566B8C09A2}" presName="vert1" presStyleCnt="0"/>
      <dgm:spPr/>
    </dgm:pt>
    <dgm:pt modelId="{0E0EE4DB-5DE1-D349-9DF4-9ED2CBEF4B1B}" type="pres">
      <dgm:prSet presAssocID="{F84A2235-9E26-43CA-9280-77372623441D}" presName="thickLine" presStyleLbl="alignNode1" presStyleIdx="6" presStyleCnt="7"/>
      <dgm:spPr/>
    </dgm:pt>
    <dgm:pt modelId="{19C4EE09-650E-FF43-B4BA-E90D91E28C37}" type="pres">
      <dgm:prSet presAssocID="{F84A2235-9E26-43CA-9280-77372623441D}" presName="horz1" presStyleCnt="0"/>
      <dgm:spPr/>
    </dgm:pt>
    <dgm:pt modelId="{3B87DC9E-6A1C-E34A-9FDF-00D2D6ED758D}" type="pres">
      <dgm:prSet presAssocID="{F84A2235-9E26-43CA-9280-77372623441D}" presName="tx1" presStyleLbl="revTx" presStyleIdx="6" presStyleCnt="7"/>
      <dgm:spPr/>
    </dgm:pt>
    <dgm:pt modelId="{CE5971ED-701E-8044-96F7-3339D8393290}" type="pres">
      <dgm:prSet presAssocID="{F84A2235-9E26-43CA-9280-77372623441D}" presName="vert1" presStyleCnt="0"/>
      <dgm:spPr/>
    </dgm:pt>
  </dgm:ptLst>
  <dgm:cxnLst>
    <dgm:cxn modelId="{206DCE0C-7985-4061-AFE8-124A7A47E208}" srcId="{B3F70852-DEA1-4B9D-86D5-F2FDF92D68A7}" destId="{7806381A-88C8-44D6-B751-73566B8C09A2}" srcOrd="5" destOrd="0" parTransId="{324EBFE4-D869-464E-A9C1-379BC0B82B82}" sibTransId="{6D2C2EB5-FCAB-455C-923B-0A6ADB79A74C}"/>
    <dgm:cxn modelId="{71755D11-6A75-C545-8E39-6D1078A22CEA}" type="presOf" srcId="{154A1D2C-D7D5-41B1-8312-DDA344C35725}" destId="{4FCFE9CC-A528-674D-8B13-067B165D888E}" srcOrd="0" destOrd="0" presId="urn:microsoft.com/office/officeart/2008/layout/LinedList"/>
    <dgm:cxn modelId="{D92B2318-86CC-450F-83F6-16BAB8C23E30}" srcId="{B3F70852-DEA1-4B9D-86D5-F2FDF92D68A7}" destId="{D2F3F4DB-FAF3-431D-B153-CB2E34858AE1}" srcOrd="3" destOrd="0" parTransId="{5D69ED09-245D-4759-9702-F05239A1C76E}" sibTransId="{6FDB987E-46E4-4516-8B9B-57ED9CED7AEF}"/>
    <dgm:cxn modelId="{E524BE1F-9434-41D1-8F85-445521CAA5EF}" srcId="{B3F70852-DEA1-4B9D-86D5-F2FDF92D68A7}" destId="{8646E25E-2F2A-4A35-81E2-8A19A8F39714}" srcOrd="2" destOrd="0" parTransId="{6EB949E9-7252-4861-8858-832393FC1C53}" sibTransId="{D2895C20-EB9E-4805-AC4F-D9F620797148}"/>
    <dgm:cxn modelId="{BBE1A722-627A-4FE0-869A-3431BD75C1AE}" srcId="{B3F70852-DEA1-4B9D-86D5-F2FDF92D68A7}" destId="{250E35FE-0ADE-4669-AF8A-72858ABD1035}" srcOrd="4" destOrd="0" parTransId="{865516B9-C951-455F-B90B-EB6169BD197C}" sibTransId="{A63211AA-914C-4F60-B66F-3A3233132588}"/>
    <dgm:cxn modelId="{4EF7D02A-F812-47AB-B956-6545C6302F98}" srcId="{B3F70852-DEA1-4B9D-86D5-F2FDF92D68A7}" destId="{F84A2235-9E26-43CA-9280-77372623441D}" srcOrd="6" destOrd="0" parTransId="{950EBC56-0F0A-4F20-8262-609B915624FF}" sibTransId="{F4DDE223-C723-4CC0-80BD-7BDD3FF7BD9B}"/>
    <dgm:cxn modelId="{668DE35E-6C63-F14E-88F3-2A8BB9BDC305}" type="presOf" srcId="{B3F70852-DEA1-4B9D-86D5-F2FDF92D68A7}" destId="{24EC6B85-5BF6-1643-95BC-87D2759ECA74}" srcOrd="0" destOrd="0" presId="urn:microsoft.com/office/officeart/2008/layout/LinedList"/>
    <dgm:cxn modelId="{95977569-69E3-45F1-9B5C-4613468FC267}" srcId="{B3F70852-DEA1-4B9D-86D5-F2FDF92D68A7}" destId="{72DD1112-F77D-4262-8D44-758564E2AA8E}" srcOrd="0" destOrd="0" parTransId="{2D9201CF-F223-4F2F-B47D-800A40A9821F}" sibTransId="{9B1F2673-E838-454B-8BC9-B7EA04F24A68}"/>
    <dgm:cxn modelId="{7605F66D-7713-2348-BB60-C4B5A17760A9}" type="presOf" srcId="{72DD1112-F77D-4262-8D44-758564E2AA8E}" destId="{B2B15BFE-5948-AF48-854D-BDDE9D500718}" srcOrd="0" destOrd="0" presId="urn:microsoft.com/office/officeart/2008/layout/LinedList"/>
    <dgm:cxn modelId="{779F2BA2-7AAD-F245-A8EF-0C21B33F3BB3}" type="presOf" srcId="{7806381A-88C8-44D6-B751-73566B8C09A2}" destId="{8A733FE5-9948-9647-9E38-1CFE27E17377}" srcOrd="0" destOrd="0" presId="urn:microsoft.com/office/officeart/2008/layout/LinedList"/>
    <dgm:cxn modelId="{E6E229A4-26BC-F94D-8199-5815047A6E73}" type="presOf" srcId="{250E35FE-0ADE-4669-AF8A-72858ABD1035}" destId="{95ABC737-00D2-724C-B3D2-C06A55CC4970}" srcOrd="0" destOrd="0" presId="urn:microsoft.com/office/officeart/2008/layout/LinedList"/>
    <dgm:cxn modelId="{7E30EED2-613F-EE40-81E2-EAC29FF73133}" type="presOf" srcId="{8646E25E-2F2A-4A35-81E2-8A19A8F39714}" destId="{731EBF6B-AA5F-3941-881D-274D1A2149A1}" srcOrd="0" destOrd="0" presId="urn:microsoft.com/office/officeart/2008/layout/LinedList"/>
    <dgm:cxn modelId="{923B02D4-8AEA-ED46-8F72-F153222B1FA0}" type="presOf" srcId="{F84A2235-9E26-43CA-9280-77372623441D}" destId="{3B87DC9E-6A1C-E34A-9FDF-00D2D6ED758D}" srcOrd="0" destOrd="0" presId="urn:microsoft.com/office/officeart/2008/layout/LinedList"/>
    <dgm:cxn modelId="{6AAB16E8-8D97-4E03-93F9-6066EEC0AFD6}" srcId="{B3F70852-DEA1-4B9D-86D5-F2FDF92D68A7}" destId="{154A1D2C-D7D5-41B1-8312-DDA344C35725}" srcOrd="1" destOrd="0" parTransId="{F51F5644-8872-494D-B912-5B98EFFE510B}" sibTransId="{175909F2-1E91-4DDE-B1C9-7B4977959198}"/>
    <dgm:cxn modelId="{D83DC8E9-101D-BD44-8EAC-694A231CFE51}" type="presOf" srcId="{D2F3F4DB-FAF3-431D-B153-CB2E34858AE1}" destId="{7710ACE1-191C-5744-9911-F6A2FE89FD23}" srcOrd="0" destOrd="0" presId="urn:microsoft.com/office/officeart/2008/layout/LinedList"/>
    <dgm:cxn modelId="{EDF3426C-A007-2948-96B7-2C994AFC0E07}" type="presParOf" srcId="{24EC6B85-5BF6-1643-95BC-87D2759ECA74}" destId="{6E18C393-C513-F746-B0BF-0E30E5EDD329}" srcOrd="0" destOrd="0" presId="urn:microsoft.com/office/officeart/2008/layout/LinedList"/>
    <dgm:cxn modelId="{40A3EBF2-A4A3-6348-88D5-0B57603DE07A}" type="presParOf" srcId="{24EC6B85-5BF6-1643-95BC-87D2759ECA74}" destId="{EEA4B11D-EBCF-694D-B683-1224652F45C7}" srcOrd="1" destOrd="0" presId="urn:microsoft.com/office/officeart/2008/layout/LinedList"/>
    <dgm:cxn modelId="{3FF1CABE-0893-2A45-A72C-FFBB71660F3D}" type="presParOf" srcId="{EEA4B11D-EBCF-694D-B683-1224652F45C7}" destId="{B2B15BFE-5948-AF48-854D-BDDE9D500718}" srcOrd="0" destOrd="0" presId="urn:microsoft.com/office/officeart/2008/layout/LinedList"/>
    <dgm:cxn modelId="{556BC7AC-CCD3-3546-AC4A-9781B864DA10}" type="presParOf" srcId="{EEA4B11D-EBCF-694D-B683-1224652F45C7}" destId="{DFA17F39-2492-484C-A4F4-3E7F4E623BF5}" srcOrd="1" destOrd="0" presId="urn:microsoft.com/office/officeart/2008/layout/LinedList"/>
    <dgm:cxn modelId="{1ECCC0F7-8D1E-9246-BE63-DEE333304D82}" type="presParOf" srcId="{24EC6B85-5BF6-1643-95BC-87D2759ECA74}" destId="{BFABA025-F624-3149-B8FF-00CC0871E01E}" srcOrd="2" destOrd="0" presId="urn:microsoft.com/office/officeart/2008/layout/LinedList"/>
    <dgm:cxn modelId="{2B7A8916-C898-5D48-BE62-2C2023D89B0A}" type="presParOf" srcId="{24EC6B85-5BF6-1643-95BC-87D2759ECA74}" destId="{83AB3510-A1AF-1846-85DA-BD6BD4606005}" srcOrd="3" destOrd="0" presId="urn:microsoft.com/office/officeart/2008/layout/LinedList"/>
    <dgm:cxn modelId="{43238ABA-6015-B943-AE9A-BA301E701CA2}" type="presParOf" srcId="{83AB3510-A1AF-1846-85DA-BD6BD4606005}" destId="{4FCFE9CC-A528-674D-8B13-067B165D888E}" srcOrd="0" destOrd="0" presId="urn:microsoft.com/office/officeart/2008/layout/LinedList"/>
    <dgm:cxn modelId="{6EA7B390-2442-1543-A47F-01310775C1CE}" type="presParOf" srcId="{83AB3510-A1AF-1846-85DA-BD6BD4606005}" destId="{7FD93DF8-4DFF-D748-82A4-0F11EE36D56C}" srcOrd="1" destOrd="0" presId="urn:microsoft.com/office/officeart/2008/layout/LinedList"/>
    <dgm:cxn modelId="{7FB30376-6C49-D74B-803A-C733FF45059D}" type="presParOf" srcId="{24EC6B85-5BF6-1643-95BC-87D2759ECA74}" destId="{84D6B1FC-5E2B-BC4D-8A30-295214AFC3EC}" srcOrd="4" destOrd="0" presId="urn:microsoft.com/office/officeart/2008/layout/LinedList"/>
    <dgm:cxn modelId="{D8380388-5861-0B48-BD2F-ABDFFC74E9CE}" type="presParOf" srcId="{24EC6B85-5BF6-1643-95BC-87D2759ECA74}" destId="{AAECD5A7-1AE4-9241-AD12-CF486F3CC0BE}" srcOrd="5" destOrd="0" presId="urn:microsoft.com/office/officeart/2008/layout/LinedList"/>
    <dgm:cxn modelId="{D93828B6-1997-4A4B-8437-ED640E7A8DA6}" type="presParOf" srcId="{AAECD5A7-1AE4-9241-AD12-CF486F3CC0BE}" destId="{731EBF6B-AA5F-3941-881D-274D1A2149A1}" srcOrd="0" destOrd="0" presId="urn:microsoft.com/office/officeart/2008/layout/LinedList"/>
    <dgm:cxn modelId="{596F19AA-BA68-ED4A-BABF-2A80F2CD0B6D}" type="presParOf" srcId="{AAECD5A7-1AE4-9241-AD12-CF486F3CC0BE}" destId="{A9A08B05-758D-FE42-8094-4DA428CB1F86}" srcOrd="1" destOrd="0" presId="urn:microsoft.com/office/officeart/2008/layout/LinedList"/>
    <dgm:cxn modelId="{C0F7A67E-FD6A-6045-BEF8-D0A5FADCD6CE}" type="presParOf" srcId="{24EC6B85-5BF6-1643-95BC-87D2759ECA74}" destId="{627DB42A-1D49-0C47-90C0-D8A39F3640C9}" srcOrd="6" destOrd="0" presId="urn:microsoft.com/office/officeart/2008/layout/LinedList"/>
    <dgm:cxn modelId="{A55886C2-3F15-7749-B5F4-CED8FE772E30}" type="presParOf" srcId="{24EC6B85-5BF6-1643-95BC-87D2759ECA74}" destId="{748369FF-7821-2A42-A640-C651284661B5}" srcOrd="7" destOrd="0" presId="urn:microsoft.com/office/officeart/2008/layout/LinedList"/>
    <dgm:cxn modelId="{D1096ECB-4354-5B46-973B-EE68213AFB4B}" type="presParOf" srcId="{748369FF-7821-2A42-A640-C651284661B5}" destId="{7710ACE1-191C-5744-9911-F6A2FE89FD23}" srcOrd="0" destOrd="0" presId="urn:microsoft.com/office/officeart/2008/layout/LinedList"/>
    <dgm:cxn modelId="{15E5D6F1-DFA2-904C-9C28-51E8B7F0F341}" type="presParOf" srcId="{748369FF-7821-2A42-A640-C651284661B5}" destId="{5BCD84D7-598E-994B-9C79-38DE18D396DB}" srcOrd="1" destOrd="0" presId="urn:microsoft.com/office/officeart/2008/layout/LinedList"/>
    <dgm:cxn modelId="{18533B52-11CF-1C47-A3C1-6450F20B8E19}" type="presParOf" srcId="{24EC6B85-5BF6-1643-95BC-87D2759ECA74}" destId="{144A4EAC-84B9-884E-82B2-BAFBF4D9173E}" srcOrd="8" destOrd="0" presId="urn:microsoft.com/office/officeart/2008/layout/LinedList"/>
    <dgm:cxn modelId="{56B85217-4454-3D46-B6B9-8154EDDA6F92}" type="presParOf" srcId="{24EC6B85-5BF6-1643-95BC-87D2759ECA74}" destId="{DC7A4875-AFFE-CB41-964E-3860119A84BB}" srcOrd="9" destOrd="0" presId="urn:microsoft.com/office/officeart/2008/layout/LinedList"/>
    <dgm:cxn modelId="{2CA9D2DC-C823-F74C-B904-460A3D8767CA}" type="presParOf" srcId="{DC7A4875-AFFE-CB41-964E-3860119A84BB}" destId="{95ABC737-00D2-724C-B3D2-C06A55CC4970}" srcOrd="0" destOrd="0" presId="urn:microsoft.com/office/officeart/2008/layout/LinedList"/>
    <dgm:cxn modelId="{A1F0501F-F83E-4D42-8749-01B443F129DE}" type="presParOf" srcId="{DC7A4875-AFFE-CB41-964E-3860119A84BB}" destId="{FB6E0D9C-F230-D645-99CD-382677360E15}" srcOrd="1" destOrd="0" presId="urn:microsoft.com/office/officeart/2008/layout/LinedList"/>
    <dgm:cxn modelId="{8D51F251-BBD6-8343-A78E-0F8E1DB7A0AD}" type="presParOf" srcId="{24EC6B85-5BF6-1643-95BC-87D2759ECA74}" destId="{6D9EAC1F-19E4-1743-AA7F-D7BB48B5A799}" srcOrd="10" destOrd="0" presId="urn:microsoft.com/office/officeart/2008/layout/LinedList"/>
    <dgm:cxn modelId="{AA99DE20-9C38-AA47-8138-16611C15ADE4}" type="presParOf" srcId="{24EC6B85-5BF6-1643-95BC-87D2759ECA74}" destId="{2842B1AE-A353-804B-B8B1-07757CBA6715}" srcOrd="11" destOrd="0" presId="urn:microsoft.com/office/officeart/2008/layout/LinedList"/>
    <dgm:cxn modelId="{7D8EEF56-FC87-0A4E-B17F-3729D4F960F2}" type="presParOf" srcId="{2842B1AE-A353-804B-B8B1-07757CBA6715}" destId="{8A733FE5-9948-9647-9E38-1CFE27E17377}" srcOrd="0" destOrd="0" presId="urn:microsoft.com/office/officeart/2008/layout/LinedList"/>
    <dgm:cxn modelId="{1D325563-A103-FC45-87B8-9E5D3D5896BF}" type="presParOf" srcId="{2842B1AE-A353-804B-B8B1-07757CBA6715}" destId="{42C67EB2-95E0-3343-9D11-5F048DF5446A}" srcOrd="1" destOrd="0" presId="urn:microsoft.com/office/officeart/2008/layout/LinedList"/>
    <dgm:cxn modelId="{283381F4-40E5-C54C-841B-85E8E3F9DD97}" type="presParOf" srcId="{24EC6B85-5BF6-1643-95BC-87D2759ECA74}" destId="{0E0EE4DB-5DE1-D349-9DF4-9ED2CBEF4B1B}" srcOrd="12" destOrd="0" presId="urn:microsoft.com/office/officeart/2008/layout/LinedList"/>
    <dgm:cxn modelId="{A2DA63BA-7076-674B-B19A-74A0DEBB852B}" type="presParOf" srcId="{24EC6B85-5BF6-1643-95BC-87D2759ECA74}" destId="{19C4EE09-650E-FF43-B4BA-E90D91E28C37}" srcOrd="13" destOrd="0" presId="urn:microsoft.com/office/officeart/2008/layout/LinedList"/>
    <dgm:cxn modelId="{4998B2CD-F919-9B41-8991-919E1455EABC}" type="presParOf" srcId="{19C4EE09-650E-FF43-B4BA-E90D91E28C37}" destId="{3B87DC9E-6A1C-E34A-9FDF-00D2D6ED758D}" srcOrd="0" destOrd="0" presId="urn:microsoft.com/office/officeart/2008/layout/LinedList"/>
    <dgm:cxn modelId="{39A4DFD4-B6BE-BD45-A641-F368BAEA7B93}" type="presParOf" srcId="{19C4EE09-650E-FF43-B4BA-E90D91E28C37}" destId="{CE5971ED-701E-8044-96F7-3339D83932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796C9-5FF9-4D26-A43B-489ED6A7AF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150E75-2C04-40E3-BC90-080D5BDB22C9}">
      <dgm:prSet/>
      <dgm:spPr/>
      <dgm:t>
        <a:bodyPr/>
        <a:lstStyle/>
        <a:p>
          <a:r>
            <a:rPr lang="en-US" baseline="0"/>
            <a:t>Understand Factors that influences the weather </a:t>
          </a:r>
          <a:endParaRPr lang="en-US"/>
        </a:p>
      </dgm:t>
    </dgm:pt>
    <dgm:pt modelId="{66DD2BB7-A61B-4D64-8CFE-E97B00FF91CD}" type="parTrans" cxnId="{CD721851-32FC-40A7-9535-626220041FE3}">
      <dgm:prSet/>
      <dgm:spPr/>
      <dgm:t>
        <a:bodyPr/>
        <a:lstStyle/>
        <a:p>
          <a:endParaRPr lang="en-US"/>
        </a:p>
      </dgm:t>
    </dgm:pt>
    <dgm:pt modelId="{6CE0CC7A-A4A9-4A35-9006-3205B7CD4AE9}" type="sibTrans" cxnId="{CD721851-32FC-40A7-9535-626220041FE3}">
      <dgm:prSet/>
      <dgm:spPr/>
      <dgm:t>
        <a:bodyPr/>
        <a:lstStyle/>
        <a:p>
          <a:endParaRPr lang="en-US"/>
        </a:p>
      </dgm:t>
    </dgm:pt>
    <dgm:pt modelId="{7C11B016-7A64-4AA9-BA30-B343F5CF6D37}">
      <dgm:prSet/>
      <dgm:spPr/>
      <dgm:t>
        <a:bodyPr/>
        <a:lstStyle/>
        <a:p>
          <a:r>
            <a:rPr lang="en-US" baseline="0"/>
            <a:t>Build a model to predict weather in London</a:t>
          </a:r>
          <a:endParaRPr lang="en-US"/>
        </a:p>
      </dgm:t>
    </dgm:pt>
    <dgm:pt modelId="{3F649571-F6F4-4CDC-AD4B-90399220DD66}" type="parTrans" cxnId="{879EBCF8-AD98-43FD-8B15-EFDD1C7A8627}">
      <dgm:prSet/>
      <dgm:spPr/>
      <dgm:t>
        <a:bodyPr/>
        <a:lstStyle/>
        <a:p>
          <a:endParaRPr lang="en-US"/>
        </a:p>
      </dgm:t>
    </dgm:pt>
    <dgm:pt modelId="{1390A43F-3B19-4FA0-BF55-20B203B6A877}" type="sibTrans" cxnId="{879EBCF8-AD98-43FD-8B15-EFDD1C7A8627}">
      <dgm:prSet/>
      <dgm:spPr/>
      <dgm:t>
        <a:bodyPr/>
        <a:lstStyle/>
        <a:p>
          <a:endParaRPr lang="en-US"/>
        </a:p>
      </dgm:t>
    </dgm:pt>
    <dgm:pt modelId="{FCB169B1-DBB0-4C61-B5BB-40055ED58639}">
      <dgm:prSet/>
      <dgm:spPr/>
      <dgm:t>
        <a:bodyPr/>
        <a:lstStyle/>
        <a:p>
          <a:r>
            <a:rPr lang="en-US" baseline="0"/>
            <a:t>Understand weather trends for event bookings</a:t>
          </a:r>
          <a:endParaRPr lang="en-US"/>
        </a:p>
      </dgm:t>
    </dgm:pt>
    <dgm:pt modelId="{7A61D22C-8087-4617-977B-1A7FCF159340}" type="parTrans" cxnId="{D625D96E-7286-46ED-8004-A4B32B6A5C05}">
      <dgm:prSet/>
      <dgm:spPr/>
      <dgm:t>
        <a:bodyPr/>
        <a:lstStyle/>
        <a:p>
          <a:endParaRPr lang="en-US"/>
        </a:p>
      </dgm:t>
    </dgm:pt>
    <dgm:pt modelId="{79B43940-ACDA-441F-A17C-D203225024F1}" type="sibTrans" cxnId="{D625D96E-7286-46ED-8004-A4B32B6A5C05}">
      <dgm:prSet/>
      <dgm:spPr/>
      <dgm:t>
        <a:bodyPr/>
        <a:lstStyle/>
        <a:p>
          <a:endParaRPr lang="en-US"/>
        </a:p>
      </dgm:t>
    </dgm:pt>
    <dgm:pt modelId="{6AC506EC-1AC3-455B-B4AD-A2C89E8AB8BE}" type="pres">
      <dgm:prSet presAssocID="{D85796C9-5FF9-4D26-A43B-489ED6A7AFBD}" presName="root" presStyleCnt="0">
        <dgm:presLayoutVars>
          <dgm:dir/>
          <dgm:resizeHandles val="exact"/>
        </dgm:presLayoutVars>
      </dgm:prSet>
      <dgm:spPr/>
    </dgm:pt>
    <dgm:pt modelId="{D4926ACB-3E53-4B1B-9E8D-AE118CCBA02E}" type="pres">
      <dgm:prSet presAssocID="{04150E75-2C04-40E3-BC90-080D5BDB22C9}" presName="compNode" presStyleCnt="0"/>
      <dgm:spPr/>
    </dgm:pt>
    <dgm:pt modelId="{9A53835E-FD11-4686-8CAF-7A677B3034B8}" type="pres">
      <dgm:prSet presAssocID="{04150E75-2C04-40E3-BC90-080D5BDB22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B397B056-6332-4532-A08A-2DE427694A0C}" type="pres">
      <dgm:prSet presAssocID="{04150E75-2C04-40E3-BC90-080D5BDB22C9}" presName="spaceRect" presStyleCnt="0"/>
      <dgm:spPr/>
    </dgm:pt>
    <dgm:pt modelId="{0797F610-8127-4857-A364-69F385605A09}" type="pres">
      <dgm:prSet presAssocID="{04150E75-2C04-40E3-BC90-080D5BDB22C9}" presName="textRect" presStyleLbl="revTx" presStyleIdx="0" presStyleCnt="3">
        <dgm:presLayoutVars>
          <dgm:chMax val="1"/>
          <dgm:chPref val="1"/>
        </dgm:presLayoutVars>
      </dgm:prSet>
      <dgm:spPr/>
    </dgm:pt>
    <dgm:pt modelId="{F423E103-102A-4C5A-9DA0-68548A14E308}" type="pres">
      <dgm:prSet presAssocID="{6CE0CC7A-A4A9-4A35-9006-3205B7CD4AE9}" presName="sibTrans" presStyleCnt="0"/>
      <dgm:spPr/>
    </dgm:pt>
    <dgm:pt modelId="{5DC48094-1709-4DED-9E1E-291445EEBB12}" type="pres">
      <dgm:prSet presAssocID="{7C11B016-7A64-4AA9-BA30-B343F5CF6D37}" presName="compNode" presStyleCnt="0"/>
      <dgm:spPr/>
    </dgm:pt>
    <dgm:pt modelId="{5D5F2241-C2E4-49C1-B4AB-896960F4F32E}" type="pres">
      <dgm:prSet presAssocID="{7C11B016-7A64-4AA9-BA30-B343F5CF6D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E36DC40-1A2A-4B55-81AD-F2B79029DA43}" type="pres">
      <dgm:prSet presAssocID="{7C11B016-7A64-4AA9-BA30-B343F5CF6D37}" presName="spaceRect" presStyleCnt="0"/>
      <dgm:spPr/>
    </dgm:pt>
    <dgm:pt modelId="{CAC8D2ED-6EF4-4A17-8553-F8E049FD3454}" type="pres">
      <dgm:prSet presAssocID="{7C11B016-7A64-4AA9-BA30-B343F5CF6D37}" presName="textRect" presStyleLbl="revTx" presStyleIdx="1" presStyleCnt="3">
        <dgm:presLayoutVars>
          <dgm:chMax val="1"/>
          <dgm:chPref val="1"/>
        </dgm:presLayoutVars>
      </dgm:prSet>
      <dgm:spPr/>
    </dgm:pt>
    <dgm:pt modelId="{664ACB4A-7344-4B4E-B975-DB5E6527D975}" type="pres">
      <dgm:prSet presAssocID="{1390A43F-3B19-4FA0-BF55-20B203B6A877}" presName="sibTrans" presStyleCnt="0"/>
      <dgm:spPr/>
    </dgm:pt>
    <dgm:pt modelId="{92FD86FD-A660-4E2E-98C2-56558F70F2AD}" type="pres">
      <dgm:prSet presAssocID="{FCB169B1-DBB0-4C61-B5BB-40055ED58639}" presName="compNode" presStyleCnt="0"/>
      <dgm:spPr/>
    </dgm:pt>
    <dgm:pt modelId="{7A80BBE6-5746-4A1E-90E6-4BF5FC87831C}" type="pres">
      <dgm:prSet presAssocID="{FCB169B1-DBB0-4C61-B5BB-40055ED586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245E5BB-F9D8-435D-94F5-621665DDC7B4}" type="pres">
      <dgm:prSet presAssocID="{FCB169B1-DBB0-4C61-B5BB-40055ED58639}" presName="spaceRect" presStyleCnt="0"/>
      <dgm:spPr/>
    </dgm:pt>
    <dgm:pt modelId="{DCDCD7CB-DD1F-4825-B3F6-90A79110DBDF}" type="pres">
      <dgm:prSet presAssocID="{FCB169B1-DBB0-4C61-B5BB-40055ED586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FCE543-BBE4-486B-994A-3A2D2169D9CF}" type="presOf" srcId="{04150E75-2C04-40E3-BC90-080D5BDB22C9}" destId="{0797F610-8127-4857-A364-69F385605A09}" srcOrd="0" destOrd="0" presId="urn:microsoft.com/office/officeart/2018/2/layout/IconLabelList"/>
    <dgm:cxn modelId="{CD721851-32FC-40A7-9535-626220041FE3}" srcId="{D85796C9-5FF9-4D26-A43B-489ED6A7AFBD}" destId="{04150E75-2C04-40E3-BC90-080D5BDB22C9}" srcOrd="0" destOrd="0" parTransId="{66DD2BB7-A61B-4D64-8CFE-E97B00FF91CD}" sibTransId="{6CE0CC7A-A4A9-4A35-9006-3205B7CD4AE9}"/>
    <dgm:cxn modelId="{70DC9562-35FC-4245-9121-17D5EA0CAEDC}" type="presOf" srcId="{D85796C9-5FF9-4D26-A43B-489ED6A7AFBD}" destId="{6AC506EC-1AC3-455B-B4AD-A2C89E8AB8BE}" srcOrd="0" destOrd="0" presId="urn:microsoft.com/office/officeart/2018/2/layout/IconLabelList"/>
    <dgm:cxn modelId="{D625D96E-7286-46ED-8004-A4B32B6A5C05}" srcId="{D85796C9-5FF9-4D26-A43B-489ED6A7AFBD}" destId="{FCB169B1-DBB0-4C61-B5BB-40055ED58639}" srcOrd="2" destOrd="0" parTransId="{7A61D22C-8087-4617-977B-1A7FCF159340}" sibTransId="{79B43940-ACDA-441F-A17C-D203225024F1}"/>
    <dgm:cxn modelId="{9706F977-3B82-47CB-8872-5DCA5A5897F1}" type="presOf" srcId="{FCB169B1-DBB0-4C61-B5BB-40055ED58639}" destId="{DCDCD7CB-DD1F-4825-B3F6-90A79110DBDF}" srcOrd="0" destOrd="0" presId="urn:microsoft.com/office/officeart/2018/2/layout/IconLabelList"/>
    <dgm:cxn modelId="{A0669A89-D481-47DE-BB91-E5FA6E262E54}" type="presOf" srcId="{7C11B016-7A64-4AA9-BA30-B343F5CF6D37}" destId="{CAC8D2ED-6EF4-4A17-8553-F8E049FD3454}" srcOrd="0" destOrd="0" presId="urn:microsoft.com/office/officeart/2018/2/layout/IconLabelList"/>
    <dgm:cxn modelId="{879EBCF8-AD98-43FD-8B15-EFDD1C7A8627}" srcId="{D85796C9-5FF9-4D26-A43B-489ED6A7AFBD}" destId="{7C11B016-7A64-4AA9-BA30-B343F5CF6D37}" srcOrd="1" destOrd="0" parTransId="{3F649571-F6F4-4CDC-AD4B-90399220DD66}" sibTransId="{1390A43F-3B19-4FA0-BF55-20B203B6A877}"/>
    <dgm:cxn modelId="{1CBB8E43-DDA9-4141-9A04-C7B9614F8FDC}" type="presParOf" srcId="{6AC506EC-1AC3-455B-B4AD-A2C89E8AB8BE}" destId="{D4926ACB-3E53-4B1B-9E8D-AE118CCBA02E}" srcOrd="0" destOrd="0" presId="urn:microsoft.com/office/officeart/2018/2/layout/IconLabelList"/>
    <dgm:cxn modelId="{003F0C3A-E94B-4FC8-AFA4-A66EF6D0C6A9}" type="presParOf" srcId="{D4926ACB-3E53-4B1B-9E8D-AE118CCBA02E}" destId="{9A53835E-FD11-4686-8CAF-7A677B3034B8}" srcOrd="0" destOrd="0" presId="urn:microsoft.com/office/officeart/2018/2/layout/IconLabelList"/>
    <dgm:cxn modelId="{32C8F3DD-10DB-45EC-943A-3B4642983708}" type="presParOf" srcId="{D4926ACB-3E53-4B1B-9E8D-AE118CCBA02E}" destId="{B397B056-6332-4532-A08A-2DE427694A0C}" srcOrd="1" destOrd="0" presId="urn:microsoft.com/office/officeart/2018/2/layout/IconLabelList"/>
    <dgm:cxn modelId="{5D48A35D-C6C1-438F-B7C0-B6E408E4DFDD}" type="presParOf" srcId="{D4926ACB-3E53-4B1B-9E8D-AE118CCBA02E}" destId="{0797F610-8127-4857-A364-69F385605A09}" srcOrd="2" destOrd="0" presId="urn:microsoft.com/office/officeart/2018/2/layout/IconLabelList"/>
    <dgm:cxn modelId="{73E7D485-024F-448B-B4FE-DAD4CFB5DC1C}" type="presParOf" srcId="{6AC506EC-1AC3-455B-B4AD-A2C89E8AB8BE}" destId="{F423E103-102A-4C5A-9DA0-68548A14E308}" srcOrd="1" destOrd="0" presId="urn:microsoft.com/office/officeart/2018/2/layout/IconLabelList"/>
    <dgm:cxn modelId="{1953556A-634E-4727-BD4E-A159C61E700E}" type="presParOf" srcId="{6AC506EC-1AC3-455B-B4AD-A2C89E8AB8BE}" destId="{5DC48094-1709-4DED-9E1E-291445EEBB12}" srcOrd="2" destOrd="0" presId="urn:microsoft.com/office/officeart/2018/2/layout/IconLabelList"/>
    <dgm:cxn modelId="{DA80460C-7205-4009-8FD5-5E2C55C51BBA}" type="presParOf" srcId="{5DC48094-1709-4DED-9E1E-291445EEBB12}" destId="{5D5F2241-C2E4-49C1-B4AB-896960F4F32E}" srcOrd="0" destOrd="0" presId="urn:microsoft.com/office/officeart/2018/2/layout/IconLabelList"/>
    <dgm:cxn modelId="{89A05684-0B7C-4F74-8AF1-3D7F9FC01B8C}" type="presParOf" srcId="{5DC48094-1709-4DED-9E1E-291445EEBB12}" destId="{5E36DC40-1A2A-4B55-81AD-F2B79029DA43}" srcOrd="1" destOrd="0" presId="urn:microsoft.com/office/officeart/2018/2/layout/IconLabelList"/>
    <dgm:cxn modelId="{9DC82D66-9913-4122-953B-0FA9C48901AE}" type="presParOf" srcId="{5DC48094-1709-4DED-9E1E-291445EEBB12}" destId="{CAC8D2ED-6EF4-4A17-8553-F8E049FD3454}" srcOrd="2" destOrd="0" presId="urn:microsoft.com/office/officeart/2018/2/layout/IconLabelList"/>
    <dgm:cxn modelId="{C9350DEF-FAD4-4764-A3BD-4F925C4751B9}" type="presParOf" srcId="{6AC506EC-1AC3-455B-B4AD-A2C89E8AB8BE}" destId="{664ACB4A-7344-4B4E-B975-DB5E6527D975}" srcOrd="3" destOrd="0" presId="urn:microsoft.com/office/officeart/2018/2/layout/IconLabelList"/>
    <dgm:cxn modelId="{54E69371-8ED5-4D96-973E-AFA5316164DB}" type="presParOf" srcId="{6AC506EC-1AC3-455B-B4AD-A2C89E8AB8BE}" destId="{92FD86FD-A660-4E2E-98C2-56558F70F2AD}" srcOrd="4" destOrd="0" presId="urn:microsoft.com/office/officeart/2018/2/layout/IconLabelList"/>
    <dgm:cxn modelId="{8AEFE623-3E12-45FC-B107-5D06F970A1AE}" type="presParOf" srcId="{92FD86FD-A660-4E2E-98C2-56558F70F2AD}" destId="{7A80BBE6-5746-4A1E-90E6-4BF5FC87831C}" srcOrd="0" destOrd="0" presId="urn:microsoft.com/office/officeart/2018/2/layout/IconLabelList"/>
    <dgm:cxn modelId="{97A149C5-5CC1-400A-A909-0C55A0329AB5}" type="presParOf" srcId="{92FD86FD-A660-4E2E-98C2-56558F70F2AD}" destId="{D245E5BB-F9D8-435D-94F5-621665DDC7B4}" srcOrd="1" destOrd="0" presId="urn:microsoft.com/office/officeart/2018/2/layout/IconLabelList"/>
    <dgm:cxn modelId="{FF60640B-3FEC-4263-BB3A-F6B0FBB669B6}" type="presParOf" srcId="{92FD86FD-A660-4E2E-98C2-56558F70F2AD}" destId="{DCDCD7CB-DD1F-4825-B3F6-90A79110DB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A1535-9380-4F2D-A236-A8C4DE1BA8C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F50973-03A6-4CAD-B4FB-9DCA2C6343D8}">
      <dgm:prSet/>
      <dgm:spPr/>
      <dgm:t>
        <a:bodyPr/>
        <a:lstStyle/>
        <a:p>
          <a:pPr>
            <a:defRPr b="1"/>
          </a:pPr>
          <a:r>
            <a:rPr lang="en-US"/>
            <a:t>ARIMA</a:t>
          </a:r>
        </a:p>
      </dgm:t>
    </dgm:pt>
    <dgm:pt modelId="{1D2ADC35-B751-4DDC-A822-0D74BE0BA8C9}" type="parTrans" cxnId="{2E383BD8-85C7-4CF9-9F22-3E8076D48756}">
      <dgm:prSet/>
      <dgm:spPr/>
      <dgm:t>
        <a:bodyPr/>
        <a:lstStyle/>
        <a:p>
          <a:endParaRPr lang="en-US"/>
        </a:p>
      </dgm:t>
    </dgm:pt>
    <dgm:pt modelId="{C688BC6A-23B2-4220-BA54-9AF574597535}" type="sibTrans" cxnId="{2E383BD8-85C7-4CF9-9F22-3E8076D48756}">
      <dgm:prSet/>
      <dgm:spPr/>
      <dgm:t>
        <a:bodyPr/>
        <a:lstStyle/>
        <a:p>
          <a:endParaRPr lang="en-US"/>
        </a:p>
      </dgm:t>
    </dgm:pt>
    <dgm:pt modelId="{A1C13C6D-7F20-4E96-ACCD-5EF654CF08CF}">
      <dgm:prSet/>
      <dgm:spPr/>
      <dgm:t>
        <a:bodyPr/>
        <a:lstStyle/>
        <a:p>
          <a:r>
            <a:rPr lang="en-US"/>
            <a:t>High Accuracy For Mean Temp</a:t>
          </a:r>
        </a:p>
      </dgm:t>
    </dgm:pt>
    <dgm:pt modelId="{5D321821-979C-4979-B755-B5A69696F8BB}" type="parTrans" cxnId="{3ECA6040-364B-4253-B57A-46B4AB377E5E}">
      <dgm:prSet/>
      <dgm:spPr/>
      <dgm:t>
        <a:bodyPr/>
        <a:lstStyle/>
        <a:p>
          <a:endParaRPr lang="en-US"/>
        </a:p>
      </dgm:t>
    </dgm:pt>
    <dgm:pt modelId="{08BAFAC8-AB4C-473E-A72A-BD19116798FE}" type="sibTrans" cxnId="{3ECA6040-364B-4253-B57A-46B4AB377E5E}">
      <dgm:prSet/>
      <dgm:spPr/>
      <dgm:t>
        <a:bodyPr/>
        <a:lstStyle/>
        <a:p>
          <a:endParaRPr lang="en-US"/>
        </a:p>
      </dgm:t>
    </dgm:pt>
    <dgm:pt modelId="{31D5F307-93B4-4A1F-8C4D-D818C3129542}">
      <dgm:prSet/>
      <dgm:spPr/>
      <dgm:t>
        <a:bodyPr/>
        <a:lstStyle/>
        <a:p>
          <a:pPr>
            <a:defRPr b="1"/>
          </a:pPr>
          <a:r>
            <a:rPr lang="en-US"/>
            <a:t>Factors that influence Mean Temp</a:t>
          </a:r>
        </a:p>
      </dgm:t>
    </dgm:pt>
    <dgm:pt modelId="{008E2472-EE10-4DFE-8EEE-ECB8D87ACE56}" type="parTrans" cxnId="{57C70F15-8A94-4957-A2A3-4C2747C3FD28}">
      <dgm:prSet/>
      <dgm:spPr/>
      <dgm:t>
        <a:bodyPr/>
        <a:lstStyle/>
        <a:p>
          <a:endParaRPr lang="en-US"/>
        </a:p>
      </dgm:t>
    </dgm:pt>
    <dgm:pt modelId="{8B2751FA-BDFC-45EB-93D6-FBB580761FFF}" type="sibTrans" cxnId="{57C70F15-8A94-4957-A2A3-4C2747C3FD28}">
      <dgm:prSet/>
      <dgm:spPr/>
      <dgm:t>
        <a:bodyPr/>
        <a:lstStyle/>
        <a:p>
          <a:endParaRPr lang="en-US"/>
        </a:p>
      </dgm:t>
    </dgm:pt>
    <dgm:pt modelId="{9A4BBEAD-0FBA-4EAB-B3A3-F1D9B3DC2588}">
      <dgm:prSet/>
      <dgm:spPr/>
      <dgm:t>
        <a:bodyPr/>
        <a:lstStyle/>
        <a:p>
          <a:r>
            <a:rPr lang="en-US"/>
            <a:t>Month</a:t>
          </a:r>
        </a:p>
      </dgm:t>
    </dgm:pt>
    <dgm:pt modelId="{CE32A30C-9569-4A35-8864-18EE09E183E4}" type="parTrans" cxnId="{03CF3659-82CE-43B0-B64D-B31EB5AC9D9B}">
      <dgm:prSet/>
      <dgm:spPr/>
      <dgm:t>
        <a:bodyPr/>
        <a:lstStyle/>
        <a:p>
          <a:endParaRPr lang="en-US"/>
        </a:p>
      </dgm:t>
    </dgm:pt>
    <dgm:pt modelId="{EB1CEAF7-EEE5-44BE-A06D-D8E1BB034B85}" type="sibTrans" cxnId="{03CF3659-82CE-43B0-B64D-B31EB5AC9D9B}">
      <dgm:prSet/>
      <dgm:spPr/>
      <dgm:t>
        <a:bodyPr/>
        <a:lstStyle/>
        <a:p>
          <a:endParaRPr lang="en-US"/>
        </a:p>
      </dgm:t>
    </dgm:pt>
    <dgm:pt modelId="{82FE0791-F65A-4D35-993C-C1E0A3CBC95E}">
      <dgm:prSet/>
      <dgm:spPr/>
      <dgm:t>
        <a:bodyPr/>
        <a:lstStyle/>
        <a:p>
          <a:pPr>
            <a:defRPr b="1"/>
          </a:pPr>
          <a:r>
            <a:rPr lang="en-US"/>
            <a:t>Implementation plan</a:t>
          </a:r>
        </a:p>
      </dgm:t>
    </dgm:pt>
    <dgm:pt modelId="{FC8CA881-4092-468E-B26F-25F8E2AEB88B}" type="parTrans" cxnId="{6B1E0B0E-E3E2-48BF-8034-842FC2A97F7B}">
      <dgm:prSet/>
      <dgm:spPr/>
      <dgm:t>
        <a:bodyPr/>
        <a:lstStyle/>
        <a:p>
          <a:endParaRPr lang="en-US"/>
        </a:p>
      </dgm:t>
    </dgm:pt>
    <dgm:pt modelId="{C757A61C-17C2-40DF-BF8B-8A932F2A4584}" type="sibTrans" cxnId="{6B1E0B0E-E3E2-48BF-8034-842FC2A97F7B}">
      <dgm:prSet/>
      <dgm:spPr/>
      <dgm:t>
        <a:bodyPr/>
        <a:lstStyle/>
        <a:p>
          <a:endParaRPr lang="en-US"/>
        </a:p>
      </dgm:t>
    </dgm:pt>
    <dgm:pt modelId="{5708033F-7C72-124C-AEE4-112964962F1C}">
      <dgm:prSet/>
      <dgm:spPr/>
      <dgm:t>
        <a:bodyPr/>
        <a:lstStyle/>
        <a:p>
          <a:pPr>
            <a:defRPr b="1"/>
          </a:pPr>
          <a:r>
            <a:rPr lang="en-US"/>
            <a:t>Recommendation</a:t>
          </a:r>
        </a:p>
      </dgm:t>
    </dgm:pt>
    <dgm:pt modelId="{15FD45FE-53FB-E645-BA64-910AC06F7ADE}" type="parTrans" cxnId="{BFDAC3D3-2450-D748-ABCD-AA4B63D38F03}">
      <dgm:prSet/>
      <dgm:spPr/>
      <dgm:t>
        <a:bodyPr/>
        <a:lstStyle/>
        <a:p>
          <a:endParaRPr lang="en-US"/>
        </a:p>
      </dgm:t>
    </dgm:pt>
    <dgm:pt modelId="{8B75C178-847A-574B-96C9-31B4B8DD9780}" type="sibTrans" cxnId="{BFDAC3D3-2450-D748-ABCD-AA4B63D38F03}">
      <dgm:prSet/>
      <dgm:spPr/>
      <dgm:t>
        <a:bodyPr/>
        <a:lstStyle/>
        <a:p>
          <a:endParaRPr lang="en-US"/>
        </a:p>
      </dgm:t>
    </dgm:pt>
    <dgm:pt modelId="{8DF29EA5-E838-DB49-8774-2EBD141573B8}">
      <dgm:prSet/>
      <dgm:spPr/>
      <dgm:t>
        <a:bodyPr/>
        <a:lstStyle/>
        <a:p>
          <a:r>
            <a:rPr lang="en-US"/>
            <a:t>Precipitation and Snow Depth to be analyzed further with another model</a:t>
          </a:r>
        </a:p>
      </dgm:t>
    </dgm:pt>
    <dgm:pt modelId="{123D6971-8B85-6B49-A738-4F2E75B7C238}" type="parTrans" cxnId="{0A0B2A58-B928-A24D-A761-C1A66FA98437}">
      <dgm:prSet/>
      <dgm:spPr/>
      <dgm:t>
        <a:bodyPr/>
        <a:lstStyle/>
        <a:p>
          <a:endParaRPr lang="en-US"/>
        </a:p>
      </dgm:t>
    </dgm:pt>
    <dgm:pt modelId="{703F932E-D488-B047-93C5-5D2929C42CA8}" type="sibTrans" cxnId="{0A0B2A58-B928-A24D-A761-C1A66FA98437}">
      <dgm:prSet/>
      <dgm:spPr/>
      <dgm:t>
        <a:bodyPr/>
        <a:lstStyle/>
        <a:p>
          <a:endParaRPr lang="en-US"/>
        </a:p>
      </dgm:t>
    </dgm:pt>
    <dgm:pt modelId="{5A28958E-DC66-5548-8721-C68D75516EA2}">
      <dgm:prSet/>
      <dgm:spPr/>
      <dgm:t>
        <a:bodyPr/>
        <a:lstStyle/>
        <a:p>
          <a:r>
            <a:rPr lang="en-US"/>
            <a:t>Awaiting Approval</a:t>
          </a:r>
        </a:p>
      </dgm:t>
    </dgm:pt>
    <dgm:pt modelId="{648A91C5-55E5-CB42-9008-52C9C945AE3F}" type="parTrans" cxnId="{DB52C4DB-576C-E543-BE8D-92C9A3B15B4E}">
      <dgm:prSet/>
      <dgm:spPr/>
      <dgm:t>
        <a:bodyPr/>
        <a:lstStyle/>
        <a:p>
          <a:endParaRPr lang="en-US"/>
        </a:p>
      </dgm:t>
    </dgm:pt>
    <dgm:pt modelId="{40DC471E-097F-CC46-AA09-F760EF1D33C2}" type="sibTrans" cxnId="{DB52C4DB-576C-E543-BE8D-92C9A3B15B4E}">
      <dgm:prSet/>
      <dgm:spPr/>
      <dgm:t>
        <a:bodyPr/>
        <a:lstStyle/>
        <a:p>
          <a:endParaRPr lang="en-US"/>
        </a:p>
      </dgm:t>
    </dgm:pt>
    <dgm:pt modelId="{EDA96ACD-B489-8A45-AB0B-43EE1E5A4BC6}" type="pres">
      <dgm:prSet presAssocID="{374A1535-9380-4F2D-A236-A8C4DE1BA8C4}" presName="Name0" presStyleCnt="0">
        <dgm:presLayoutVars>
          <dgm:dir/>
          <dgm:animLvl val="lvl"/>
          <dgm:resizeHandles val="exact"/>
        </dgm:presLayoutVars>
      </dgm:prSet>
      <dgm:spPr/>
    </dgm:pt>
    <dgm:pt modelId="{3DC343A8-9D4F-2245-AEB4-215B6ECED6AC}" type="pres">
      <dgm:prSet presAssocID="{0AF50973-03A6-4CAD-B4FB-9DCA2C6343D8}" presName="linNode" presStyleCnt="0"/>
      <dgm:spPr/>
    </dgm:pt>
    <dgm:pt modelId="{203498A8-8896-F241-BF22-AF25C7E57309}" type="pres">
      <dgm:prSet presAssocID="{0AF50973-03A6-4CAD-B4FB-9DCA2C6343D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AED92A9-A338-F644-A98F-60EA233C0B96}" type="pres">
      <dgm:prSet presAssocID="{0AF50973-03A6-4CAD-B4FB-9DCA2C6343D8}" presName="descendantText" presStyleLbl="alignAccFollowNode1" presStyleIdx="0" presStyleCnt="4">
        <dgm:presLayoutVars>
          <dgm:bulletEnabled val="1"/>
        </dgm:presLayoutVars>
      </dgm:prSet>
      <dgm:spPr/>
    </dgm:pt>
    <dgm:pt modelId="{96AF6543-851C-EB43-86C9-CADDCD989368}" type="pres">
      <dgm:prSet presAssocID="{C688BC6A-23B2-4220-BA54-9AF574597535}" presName="sp" presStyleCnt="0"/>
      <dgm:spPr/>
    </dgm:pt>
    <dgm:pt modelId="{EEF2C5DA-8E69-4C40-9288-EB2DA5064442}" type="pres">
      <dgm:prSet presAssocID="{31D5F307-93B4-4A1F-8C4D-D818C3129542}" presName="linNode" presStyleCnt="0"/>
      <dgm:spPr/>
    </dgm:pt>
    <dgm:pt modelId="{9441F836-D3B9-C847-92CD-8846407BE5D7}" type="pres">
      <dgm:prSet presAssocID="{31D5F307-93B4-4A1F-8C4D-D818C312954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488D3B-016A-944C-B5E2-A9CDB97318AC}" type="pres">
      <dgm:prSet presAssocID="{31D5F307-93B4-4A1F-8C4D-D818C3129542}" presName="descendantText" presStyleLbl="alignAccFollowNode1" presStyleIdx="1" presStyleCnt="4">
        <dgm:presLayoutVars>
          <dgm:bulletEnabled val="1"/>
        </dgm:presLayoutVars>
      </dgm:prSet>
      <dgm:spPr/>
    </dgm:pt>
    <dgm:pt modelId="{BC1ACECD-1FA1-6344-8654-DFD79BB843D7}" type="pres">
      <dgm:prSet presAssocID="{8B2751FA-BDFC-45EB-93D6-FBB580761FFF}" presName="sp" presStyleCnt="0"/>
      <dgm:spPr/>
    </dgm:pt>
    <dgm:pt modelId="{34205D1C-C98F-9B45-826D-63DFAE34D101}" type="pres">
      <dgm:prSet presAssocID="{82FE0791-F65A-4D35-993C-C1E0A3CBC95E}" presName="linNode" presStyleCnt="0"/>
      <dgm:spPr/>
    </dgm:pt>
    <dgm:pt modelId="{EAD3A7F9-4799-F543-8FE9-B697F09817D3}" type="pres">
      <dgm:prSet presAssocID="{82FE0791-F65A-4D35-993C-C1E0A3CBC95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A58DF08-15D4-7D45-8840-1C990A20EFE2}" type="pres">
      <dgm:prSet presAssocID="{82FE0791-F65A-4D35-993C-C1E0A3CBC95E}" presName="descendantText" presStyleLbl="alignAccFollowNode1" presStyleIdx="2" presStyleCnt="4">
        <dgm:presLayoutVars>
          <dgm:bulletEnabled val="1"/>
        </dgm:presLayoutVars>
      </dgm:prSet>
      <dgm:spPr/>
    </dgm:pt>
    <dgm:pt modelId="{628E4EAE-2076-A743-A75E-99788469EC41}" type="pres">
      <dgm:prSet presAssocID="{C757A61C-17C2-40DF-BF8B-8A932F2A4584}" presName="sp" presStyleCnt="0"/>
      <dgm:spPr/>
    </dgm:pt>
    <dgm:pt modelId="{08B08EA8-57D7-0D4A-BC82-FB87755CA66C}" type="pres">
      <dgm:prSet presAssocID="{5708033F-7C72-124C-AEE4-112964962F1C}" presName="linNode" presStyleCnt="0"/>
      <dgm:spPr/>
    </dgm:pt>
    <dgm:pt modelId="{E95AE08D-FD36-E54C-9470-B0A290C8149F}" type="pres">
      <dgm:prSet presAssocID="{5708033F-7C72-124C-AEE4-112964962F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B80D44C-6270-1A47-8371-7B3E35E2B902}" type="pres">
      <dgm:prSet presAssocID="{5708033F-7C72-124C-AEE4-112964962F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B1E0B0E-E3E2-48BF-8034-842FC2A97F7B}" srcId="{374A1535-9380-4F2D-A236-A8C4DE1BA8C4}" destId="{82FE0791-F65A-4D35-993C-C1E0A3CBC95E}" srcOrd="2" destOrd="0" parTransId="{FC8CA881-4092-468E-B26F-25F8E2AEB88B}" sibTransId="{C757A61C-17C2-40DF-BF8B-8A932F2A4584}"/>
    <dgm:cxn modelId="{57C70F15-8A94-4957-A2A3-4C2747C3FD28}" srcId="{374A1535-9380-4F2D-A236-A8C4DE1BA8C4}" destId="{31D5F307-93B4-4A1F-8C4D-D818C3129542}" srcOrd="1" destOrd="0" parTransId="{008E2472-EE10-4DFE-8EEE-ECB8D87ACE56}" sibTransId="{8B2751FA-BDFC-45EB-93D6-FBB580761FFF}"/>
    <dgm:cxn modelId="{3ECA6040-364B-4253-B57A-46B4AB377E5E}" srcId="{0AF50973-03A6-4CAD-B4FB-9DCA2C6343D8}" destId="{A1C13C6D-7F20-4E96-ACCD-5EF654CF08CF}" srcOrd="0" destOrd="0" parTransId="{5D321821-979C-4979-B755-B5A69696F8BB}" sibTransId="{08BAFAC8-AB4C-473E-A72A-BD19116798FE}"/>
    <dgm:cxn modelId="{C96AC445-411A-0646-A45B-DC90FC75D379}" type="presOf" srcId="{0AF50973-03A6-4CAD-B4FB-9DCA2C6343D8}" destId="{203498A8-8896-F241-BF22-AF25C7E57309}" srcOrd="0" destOrd="0" presId="urn:microsoft.com/office/officeart/2005/8/layout/vList5"/>
    <dgm:cxn modelId="{88DDA453-3C8C-A34C-AD18-433EF7FE082E}" type="presOf" srcId="{9A4BBEAD-0FBA-4EAB-B3A3-F1D9B3DC2588}" destId="{DC488D3B-016A-944C-B5E2-A9CDB97318AC}" srcOrd="0" destOrd="0" presId="urn:microsoft.com/office/officeart/2005/8/layout/vList5"/>
    <dgm:cxn modelId="{0A0B2A58-B928-A24D-A761-C1A66FA98437}" srcId="{5708033F-7C72-124C-AEE4-112964962F1C}" destId="{8DF29EA5-E838-DB49-8774-2EBD141573B8}" srcOrd="0" destOrd="0" parTransId="{123D6971-8B85-6B49-A738-4F2E75B7C238}" sibTransId="{703F932E-D488-B047-93C5-5D2929C42CA8}"/>
    <dgm:cxn modelId="{03CF3659-82CE-43B0-B64D-B31EB5AC9D9B}" srcId="{31D5F307-93B4-4A1F-8C4D-D818C3129542}" destId="{9A4BBEAD-0FBA-4EAB-B3A3-F1D9B3DC2588}" srcOrd="0" destOrd="0" parTransId="{CE32A30C-9569-4A35-8864-18EE09E183E4}" sibTransId="{EB1CEAF7-EEE5-44BE-A06D-D8E1BB034B85}"/>
    <dgm:cxn modelId="{498D0E5E-0BDB-EA4C-8EFF-7C4E31A20614}" type="presOf" srcId="{8DF29EA5-E838-DB49-8774-2EBD141573B8}" destId="{7B80D44C-6270-1A47-8371-7B3E35E2B902}" srcOrd="0" destOrd="0" presId="urn:microsoft.com/office/officeart/2005/8/layout/vList5"/>
    <dgm:cxn modelId="{FC65CB5E-E2F9-2D45-B46E-F95B82ABE38E}" type="presOf" srcId="{5A28958E-DC66-5548-8721-C68D75516EA2}" destId="{7A58DF08-15D4-7D45-8840-1C990A20EFE2}" srcOrd="0" destOrd="0" presId="urn:microsoft.com/office/officeart/2005/8/layout/vList5"/>
    <dgm:cxn modelId="{96545C5F-4CBC-724E-92FB-134C43C91C9C}" type="presOf" srcId="{374A1535-9380-4F2D-A236-A8C4DE1BA8C4}" destId="{EDA96ACD-B489-8A45-AB0B-43EE1E5A4BC6}" srcOrd="0" destOrd="0" presId="urn:microsoft.com/office/officeart/2005/8/layout/vList5"/>
    <dgm:cxn modelId="{4BEE8A76-3F7D-8D48-91C2-10E286454699}" type="presOf" srcId="{31D5F307-93B4-4A1F-8C4D-D818C3129542}" destId="{9441F836-D3B9-C847-92CD-8846407BE5D7}" srcOrd="0" destOrd="0" presId="urn:microsoft.com/office/officeart/2005/8/layout/vList5"/>
    <dgm:cxn modelId="{E49CE4B4-8BAF-E842-A032-1097BEDC2875}" type="presOf" srcId="{5708033F-7C72-124C-AEE4-112964962F1C}" destId="{E95AE08D-FD36-E54C-9470-B0A290C8149F}" srcOrd="0" destOrd="0" presId="urn:microsoft.com/office/officeart/2005/8/layout/vList5"/>
    <dgm:cxn modelId="{BFDAC3D3-2450-D748-ABCD-AA4B63D38F03}" srcId="{374A1535-9380-4F2D-A236-A8C4DE1BA8C4}" destId="{5708033F-7C72-124C-AEE4-112964962F1C}" srcOrd="3" destOrd="0" parTransId="{15FD45FE-53FB-E645-BA64-910AC06F7ADE}" sibTransId="{8B75C178-847A-574B-96C9-31B4B8DD9780}"/>
    <dgm:cxn modelId="{2E383BD8-85C7-4CF9-9F22-3E8076D48756}" srcId="{374A1535-9380-4F2D-A236-A8C4DE1BA8C4}" destId="{0AF50973-03A6-4CAD-B4FB-9DCA2C6343D8}" srcOrd="0" destOrd="0" parTransId="{1D2ADC35-B751-4DDC-A822-0D74BE0BA8C9}" sibTransId="{C688BC6A-23B2-4220-BA54-9AF574597535}"/>
    <dgm:cxn modelId="{3791A6DA-4723-D149-94DF-191EF293F945}" type="presOf" srcId="{A1C13C6D-7F20-4E96-ACCD-5EF654CF08CF}" destId="{5AED92A9-A338-F644-A98F-60EA233C0B96}" srcOrd="0" destOrd="0" presId="urn:microsoft.com/office/officeart/2005/8/layout/vList5"/>
    <dgm:cxn modelId="{DB52C4DB-576C-E543-BE8D-92C9A3B15B4E}" srcId="{82FE0791-F65A-4D35-993C-C1E0A3CBC95E}" destId="{5A28958E-DC66-5548-8721-C68D75516EA2}" srcOrd="0" destOrd="0" parTransId="{648A91C5-55E5-CB42-9008-52C9C945AE3F}" sibTransId="{40DC471E-097F-CC46-AA09-F760EF1D33C2}"/>
    <dgm:cxn modelId="{582971ED-EE0B-CD41-8A5F-A32ECC25D099}" type="presOf" srcId="{82FE0791-F65A-4D35-993C-C1E0A3CBC95E}" destId="{EAD3A7F9-4799-F543-8FE9-B697F09817D3}" srcOrd="0" destOrd="0" presId="urn:microsoft.com/office/officeart/2005/8/layout/vList5"/>
    <dgm:cxn modelId="{0F7373A9-2A05-0B41-BC37-35EF49AD4F87}" type="presParOf" srcId="{EDA96ACD-B489-8A45-AB0B-43EE1E5A4BC6}" destId="{3DC343A8-9D4F-2245-AEB4-215B6ECED6AC}" srcOrd="0" destOrd="0" presId="urn:microsoft.com/office/officeart/2005/8/layout/vList5"/>
    <dgm:cxn modelId="{CED97E72-98CF-7249-8600-8EEEA25D2CCE}" type="presParOf" srcId="{3DC343A8-9D4F-2245-AEB4-215B6ECED6AC}" destId="{203498A8-8896-F241-BF22-AF25C7E57309}" srcOrd="0" destOrd="0" presId="urn:microsoft.com/office/officeart/2005/8/layout/vList5"/>
    <dgm:cxn modelId="{7EE4C3BB-6CEC-8346-8D78-B36ADD7C2453}" type="presParOf" srcId="{3DC343A8-9D4F-2245-AEB4-215B6ECED6AC}" destId="{5AED92A9-A338-F644-A98F-60EA233C0B96}" srcOrd="1" destOrd="0" presId="urn:microsoft.com/office/officeart/2005/8/layout/vList5"/>
    <dgm:cxn modelId="{B1ADB51E-A5A1-9C4A-AA01-8A51B879A675}" type="presParOf" srcId="{EDA96ACD-B489-8A45-AB0B-43EE1E5A4BC6}" destId="{96AF6543-851C-EB43-86C9-CADDCD989368}" srcOrd="1" destOrd="0" presId="urn:microsoft.com/office/officeart/2005/8/layout/vList5"/>
    <dgm:cxn modelId="{6B930745-FB6F-2D49-B802-17EF1549D9E6}" type="presParOf" srcId="{EDA96ACD-B489-8A45-AB0B-43EE1E5A4BC6}" destId="{EEF2C5DA-8E69-4C40-9288-EB2DA5064442}" srcOrd="2" destOrd="0" presId="urn:microsoft.com/office/officeart/2005/8/layout/vList5"/>
    <dgm:cxn modelId="{5DE4DD7C-BB45-7B48-BB1B-85B9481ADC33}" type="presParOf" srcId="{EEF2C5DA-8E69-4C40-9288-EB2DA5064442}" destId="{9441F836-D3B9-C847-92CD-8846407BE5D7}" srcOrd="0" destOrd="0" presId="urn:microsoft.com/office/officeart/2005/8/layout/vList5"/>
    <dgm:cxn modelId="{D81D2726-BDA0-F246-8EE8-62298FA124F8}" type="presParOf" srcId="{EEF2C5DA-8E69-4C40-9288-EB2DA5064442}" destId="{DC488D3B-016A-944C-B5E2-A9CDB97318AC}" srcOrd="1" destOrd="0" presId="urn:microsoft.com/office/officeart/2005/8/layout/vList5"/>
    <dgm:cxn modelId="{7D287399-40EC-1F4A-83BD-3812F2A753DA}" type="presParOf" srcId="{EDA96ACD-B489-8A45-AB0B-43EE1E5A4BC6}" destId="{BC1ACECD-1FA1-6344-8654-DFD79BB843D7}" srcOrd="3" destOrd="0" presId="urn:microsoft.com/office/officeart/2005/8/layout/vList5"/>
    <dgm:cxn modelId="{14B52823-D058-6148-9D10-C8BB96C70E35}" type="presParOf" srcId="{EDA96ACD-B489-8A45-AB0B-43EE1E5A4BC6}" destId="{34205D1C-C98F-9B45-826D-63DFAE34D101}" srcOrd="4" destOrd="0" presId="urn:microsoft.com/office/officeart/2005/8/layout/vList5"/>
    <dgm:cxn modelId="{5BE64E8D-C800-2C44-A6B4-E75928553331}" type="presParOf" srcId="{34205D1C-C98F-9B45-826D-63DFAE34D101}" destId="{EAD3A7F9-4799-F543-8FE9-B697F09817D3}" srcOrd="0" destOrd="0" presId="urn:microsoft.com/office/officeart/2005/8/layout/vList5"/>
    <dgm:cxn modelId="{B6A681EE-1BE6-BC47-B5F9-EA56F940899B}" type="presParOf" srcId="{34205D1C-C98F-9B45-826D-63DFAE34D101}" destId="{7A58DF08-15D4-7D45-8840-1C990A20EFE2}" srcOrd="1" destOrd="0" presId="urn:microsoft.com/office/officeart/2005/8/layout/vList5"/>
    <dgm:cxn modelId="{D7F012EF-9612-5943-8E51-3DC4AD8E0B97}" type="presParOf" srcId="{EDA96ACD-B489-8A45-AB0B-43EE1E5A4BC6}" destId="{628E4EAE-2076-A743-A75E-99788469EC41}" srcOrd="5" destOrd="0" presId="urn:microsoft.com/office/officeart/2005/8/layout/vList5"/>
    <dgm:cxn modelId="{CCDF4E0D-4B87-024A-AF36-69D87CEC185D}" type="presParOf" srcId="{EDA96ACD-B489-8A45-AB0B-43EE1E5A4BC6}" destId="{08B08EA8-57D7-0D4A-BC82-FB87755CA66C}" srcOrd="6" destOrd="0" presId="urn:microsoft.com/office/officeart/2005/8/layout/vList5"/>
    <dgm:cxn modelId="{69B87398-2394-6145-8DBE-B96985DBD47C}" type="presParOf" srcId="{08B08EA8-57D7-0D4A-BC82-FB87755CA66C}" destId="{E95AE08D-FD36-E54C-9470-B0A290C8149F}" srcOrd="0" destOrd="0" presId="urn:microsoft.com/office/officeart/2005/8/layout/vList5"/>
    <dgm:cxn modelId="{9F0DF67A-F17D-4D4D-BB37-ACB5938A9CAC}" type="presParOf" srcId="{08B08EA8-57D7-0D4A-BC82-FB87755CA66C}" destId="{7B80D44C-6270-1A47-8371-7B3E35E2B9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8C393-C513-F746-B0BF-0E30E5EDD329}">
      <dsp:nvSpPr>
        <dsp:cNvPr id="0" name=""/>
        <dsp:cNvSpPr/>
      </dsp:nvSpPr>
      <dsp:spPr>
        <a:xfrm>
          <a:off x="0" y="417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15BFE-5948-AF48-854D-BDDE9D500718}">
      <dsp:nvSpPr>
        <dsp:cNvPr id="0" name=""/>
        <dsp:cNvSpPr/>
      </dsp:nvSpPr>
      <dsp:spPr>
        <a:xfrm>
          <a:off x="0" y="417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Project Overview</a:t>
          </a:r>
          <a:endParaRPr lang="en-US" sz="2400" kern="1200"/>
        </a:p>
      </dsp:txBody>
      <dsp:txXfrm>
        <a:off x="0" y="417"/>
        <a:ext cx="10363826" cy="489038"/>
      </dsp:txXfrm>
    </dsp:sp>
    <dsp:sp modelId="{BFABA025-F624-3149-B8FF-00CC0871E01E}">
      <dsp:nvSpPr>
        <dsp:cNvPr id="0" name=""/>
        <dsp:cNvSpPr/>
      </dsp:nvSpPr>
      <dsp:spPr>
        <a:xfrm>
          <a:off x="0" y="489456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FE9CC-A528-674D-8B13-067B165D888E}">
      <dsp:nvSpPr>
        <dsp:cNvPr id="0" name=""/>
        <dsp:cNvSpPr/>
      </dsp:nvSpPr>
      <dsp:spPr>
        <a:xfrm>
          <a:off x="0" y="489456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Data Overview</a:t>
          </a:r>
          <a:endParaRPr lang="en-US" sz="2400" kern="1200"/>
        </a:p>
      </dsp:txBody>
      <dsp:txXfrm>
        <a:off x="0" y="489456"/>
        <a:ext cx="10363826" cy="489038"/>
      </dsp:txXfrm>
    </dsp:sp>
    <dsp:sp modelId="{84D6B1FC-5E2B-BC4D-8A30-295214AFC3EC}">
      <dsp:nvSpPr>
        <dsp:cNvPr id="0" name=""/>
        <dsp:cNvSpPr/>
      </dsp:nvSpPr>
      <dsp:spPr>
        <a:xfrm>
          <a:off x="0" y="978495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EBF6B-AA5F-3941-881D-274D1A2149A1}">
      <dsp:nvSpPr>
        <dsp:cNvPr id="0" name=""/>
        <dsp:cNvSpPr/>
      </dsp:nvSpPr>
      <dsp:spPr>
        <a:xfrm>
          <a:off x="0" y="978495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Methods and Analysis</a:t>
          </a:r>
          <a:endParaRPr lang="en-US" sz="2400" kern="1200"/>
        </a:p>
      </dsp:txBody>
      <dsp:txXfrm>
        <a:off x="0" y="978495"/>
        <a:ext cx="10363826" cy="489038"/>
      </dsp:txXfrm>
    </dsp:sp>
    <dsp:sp modelId="{627DB42A-1D49-0C47-90C0-D8A39F3640C9}">
      <dsp:nvSpPr>
        <dsp:cNvPr id="0" name=""/>
        <dsp:cNvSpPr/>
      </dsp:nvSpPr>
      <dsp:spPr>
        <a:xfrm>
          <a:off x="0" y="1467534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0ACE1-191C-5744-9911-F6A2FE89FD23}">
      <dsp:nvSpPr>
        <dsp:cNvPr id="0" name=""/>
        <dsp:cNvSpPr/>
      </dsp:nvSpPr>
      <dsp:spPr>
        <a:xfrm>
          <a:off x="0" y="1467534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Challenges</a:t>
          </a:r>
          <a:endParaRPr lang="en-US" sz="2400" kern="1200"/>
        </a:p>
      </dsp:txBody>
      <dsp:txXfrm>
        <a:off x="0" y="1467534"/>
        <a:ext cx="10363826" cy="489038"/>
      </dsp:txXfrm>
    </dsp:sp>
    <dsp:sp modelId="{144A4EAC-84B9-884E-82B2-BAFBF4D9173E}">
      <dsp:nvSpPr>
        <dsp:cNvPr id="0" name=""/>
        <dsp:cNvSpPr/>
      </dsp:nvSpPr>
      <dsp:spPr>
        <a:xfrm>
          <a:off x="0" y="1956572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BC737-00D2-724C-B3D2-C06A55CC4970}">
      <dsp:nvSpPr>
        <dsp:cNvPr id="0" name=""/>
        <dsp:cNvSpPr/>
      </dsp:nvSpPr>
      <dsp:spPr>
        <a:xfrm>
          <a:off x="0" y="1956572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Findings</a:t>
          </a:r>
          <a:endParaRPr lang="en-US" sz="2400" kern="1200"/>
        </a:p>
      </dsp:txBody>
      <dsp:txXfrm>
        <a:off x="0" y="1956572"/>
        <a:ext cx="10363826" cy="489038"/>
      </dsp:txXfrm>
    </dsp:sp>
    <dsp:sp modelId="{6D9EAC1F-19E4-1743-AA7F-D7BB48B5A799}">
      <dsp:nvSpPr>
        <dsp:cNvPr id="0" name=""/>
        <dsp:cNvSpPr/>
      </dsp:nvSpPr>
      <dsp:spPr>
        <a:xfrm>
          <a:off x="0" y="2445611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33FE5-9948-9647-9E38-1CFE27E17377}">
      <dsp:nvSpPr>
        <dsp:cNvPr id="0" name=""/>
        <dsp:cNvSpPr/>
      </dsp:nvSpPr>
      <dsp:spPr>
        <a:xfrm>
          <a:off x="0" y="2445611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Implementation</a:t>
          </a:r>
          <a:endParaRPr lang="en-US" sz="2400" kern="1200"/>
        </a:p>
      </dsp:txBody>
      <dsp:txXfrm>
        <a:off x="0" y="2445611"/>
        <a:ext cx="10363826" cy="489038"/>
      </dsp:txXfrm>
    </dsp:sp>
    <dsp:sp modelId="{0E0EE4DB-5DE1-D349-9DF4-9ED2CBEF4B1B}">
      <dsp:nvSpPr>
        <dsp:cNvPr id="0" name=""/>
        <dsp:cNvSpPr/>
      </dsp:nvSpPr>
      <dsp:spPr>
        <a:xfrm>
          <a:off x="0" y="2934650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7DC9E-6A1C-E34A-9FDF-00D2D6ED758D}">
      <dsp:nvSpPr>
        <dsp:cNvPr id="0" name=""/>
        <dsp:cNvSpPr/>
      </dsp:nvSpPr>
      <dsp:spPr>
        <a:xfrm>
          <a:off x="0" y="2934650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Summary</a:t>
          </a:r>
          <a:endParaRPr lang="en-US" sz="2400" kern="1200"/>
        </a:p>
      </dsp:txBody>
      <dsp:txXfrm>
        <a:off x="0" y="2934650"/>
        <a:ext cx="10363826" cy="48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3835E-FD11-4686-8CAF-7A677B3034B8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7F610-8127-4857-A364-69F385605A09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Understand Factors that influences the weather </a:t>
          </a:r>
          <a:endParaRPr lang="en-US" sz="2200" kern="1200"/>
        </a:p>
      </dsp:txBody>
      <dsp:txXfrm>
        <a:off x="373679" y="1977946"/>
        <a:ext cx="2870400" cy="720000"/>
      </dsp:txXfrm>
    </dsp:sp>
    <dsp:sp modelId="{5D5F2241-C2E4-49C1-B4AB-896960F4F32E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D2ED-6EF4-4A17-8553-F8E049FD3454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Build a model to predict weather in London</a:t>
          </a:r>
          <a:endParaRPr lang="en-US" sz="2200" kern="1200"/>
        </a:p>
      </dsp:txBody>
      <dsp:txXfrm>
        <a:off x="3746400" y="1977946"/>
        <a:ext cx="2870400" cy="720000"/>
      </dsp:txXfrm>
    </dsp:sp>
    <dsp:sp modelId="{7A80BBE6-5746-4A1E-90E6-4BF5FC87831C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CD7CB-DD1F-4825-B3F6-90A79110DBDF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Understand weather trends for event bookings</a:t>
          </a:r>
          <a:endParaRPr lang="en-US" sz="2200" kern="1200"/>
        </a:p>
      </dsp:txBody>
      <dsp:txXfrm>
        <a:off x="7119120" y="1977946"/>
        <a:ext cx="28704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D92A9-A338-F644-A98F-60EA233C0B96}">
      <dsp:nvSpPr>
        <dsp:cNvPr id="0" name=""/>
        <dsp:cNvSpPr/>
      </dsp:nvSpPr>
      <dsp:spPr>
        <a:xfrm rot="5400000">
          <a:off x="6755309" y="-2950125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High Accuracy For Mean Temp</a:t>
          </a:r>
        </a:p>
      </dsp:txBody>
      <dsp:txXfrm rot="-5400000">
        <a:off x="3730751" y="102909"/>
        <a:ext cx="6603972" cy="526380"/>
      </dsp:txXfrm>
    </dsp:sp>
    <dsp:sp modelId="{203498A8-8896-F241-BF22-AF25C7E57309}">
      <dsp:nvSpPr>
        <dsp:cNvPr id="0" name=""/>
        <dsp:cNvSpPr/>
      </dsp:nvSpPr>
      <dsp:spPr>
        <a:xfrm>
          <a:off x="0" y="1516"/>
          <a:ext cx="3730752" cy="729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ARIMA</a:t>
          </a:r>
        </a:p>
      </dsp:txBody>
      <dsp:txXfrm>
        <a:off x="35595" y="37111"/>
        <a:ext cx="3659562" cy="657975"/>
      </dsp:txXfrm>
    </dsp:sp>
    <dsp:sp modelId="{DC488D3B-016A-944C-B5E2-A9CDB97318AC}">
      <dsp:nvSpPr>
        <dsp:cNvPr id="0" name=""/>
        <dsp:cNvSpPr/>
      </dsp:nvSpPr>
      <dsp:spPr>
        <a:xfrm rot="5400000">
          <a:off x="6755309" y="-2184502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1234356"/>
            <a:satOff val="-2414"/>
            <a:lumOff val="-9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34356"/>
              <a:satOff val="-2414"/>
              <a:lumOff val="-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Month</a:t>
          </a:r>
        </a:p>
      </dsp:txBody>
      <dsp:txXfrm rot="-5400000">
        <a:off x="3730751" y="868532"/>
        <a:ext cx="6603972" cy="526380"/>
      </dsp:txXfrm>
    </dsp:sp>
    <dsp:sp modelId="{9441F836-D3B9-C847-92CD-8846407BE5D7}">
      <dsp:nvSpPr>
        <dsp:cNvPr id="0" name=""/>
        <dsp:cNvSpPr/>
      </dsp:nvSpPr>
      <dsp:spPr>
        <a:xfrm>
          <a:off x="0" y="767139"/>
          <a:ext cx="3730752" cy="729165"/>
        </a:xfrm>
        <a:prstGeom prst="roundRect">
          <a:avLst/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Factors that influence Mean Temp</a:t>
          </a:r>
        </a:p>
      </dsp:txBody>
      <dsp:txXfrm>
        <a:off x="35595" y="802734"/>
        <a:ext cx="3659562" cy="657975"/>
      </dsp:txXfrm>
    </dsp:sp>
    <dsp:sp modelId="{7A58DF08-15D4-7D45-8840-1C990A20EFE2}">
      <dsp:nvSpPr>
        <dsp:cNvPr id="0" name=""/>
        <dsp:cNvSpPr/>
      </dsp:nvSpPr>
      <dsp:spPr>
        <a:xfrm rot="5400000">
          <a:off x="6755309" y="-1418878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2468711"/>
            <a:satOff val="-4829"/>
            <a:lumOff val="-18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468711"/>
              <a:satOff val="-4829"/>
              <a:lumOff val="-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Awaiting Approval</a:t>
          </a:r>
        </a:p>
      </dsp:txBody>
      <dsp:txXfrm rot="-5400000">
        <a:off x="3730751" y="1634156"/>
        <a:ext cx="6603972" cy="526380"/>
      </dsp:txXfrm>
    </dsp:sp>
    <dsp:sp modelId="{EAD3A7F9-4799-F543-8FE9-B697F09817D3}">
      <dsp:nvSpPr>
        <dsp:cNvPr id="0" name=""/>
        <dsp:cNvSpPr/>
      </dsp:nvSpPr>
      <dsp:spPr>
        <a:xfrm>
          <a:off x="0" y="1532762"/>
          <a:ext cx="3730752" cy="729165"/>
        </a:xfrm>
        <a:prstGeom prst="roundRect">
          <a:avLst/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Implementation plan</a:t>
          </a:r>
        </a:p>
      </dsp:txBody>
      <dsp:txXfrm>
        <a:off x="35595" y="1568357"/>
        <a:ext cx="3659562" cy="657975"/>
      </dsp:txXfrm>
    </dsp:sp>
    <dsp:sp modelId="{7B80D44C-6270-1A47-8371-7B3E35E2B902}">
      <dsp:nvSpPr>
        <dsp:cNvPr id="0" name=""/>
        <dsp:cNvSpPr/>
      </dsp:nvSpPr>
      <dsp:spPr>
        <a:xfrm rot="5400000">
          <a:off x="6755309" y="-653255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3703066"/>
            <a:satOff val="-7243"/>
            <a:lumOff val="-27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703066"/>
              <a:satOff val="-7243"/>
              <a:lumOff val="-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Precipitation and Snow Depth to be analyzed further with another model</a:t>
          </a:r>
        </a:p>
      </dsp:txBody>
      <dsp:txXfrm rot="-5400000">
        <a:off x="3730751" y="2399779"/>
        <a:ext cx="6603972" cy="526380"/>
      </dsp:txXfrm>
    </dsp:sp>
    <dsp:sp modelId="{E95AE08D-FD36-E54C-9470-B0A290C8149F}">
      <dsp:nvSpPr>
        <dsp:cNvPr id="0" name=""/>
        <dsp:cNvSpPr/>
      </dsp:nvSpPr>
      <dsp:spPr>
        <a:xfrm>
          <a:off x="0" y="2298385"/>
          <a:ext cx="3730752" cy="729165"/>
        </a:xfrm>
        <a:prstGeom prst="round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Recommendation</a:t>
          </a:r>
        </a:p>
      </dsp:txBody>
      <dsp:txXfrm>
        <a:off x="35595" y="2333980"/>
        <a:ext cx="3659562" cy="657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CB538-E7A5-EB4E-8E46-E81E531EB9E3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9BB9-ED6F-9E4B-A06D-A4DEEAA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the New York Home Price Modeling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agenda for today.. We are going to be talking about..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project is to.. </a:t>
            </a:r>
          </a:p>
          <a:p>
            <a:endParaRPr lang="en-US" dirty="0"/>
          </a:p>
          <a:p>
            <a:r>
              <a:rPr lang="en-US" dirty="0"/>
              <a:t>These benefits will allow the team to schedule events for clients by planning with months of anticipation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contains.. </a:t>
            </a:r>
          </a:p>
          <a:p>
            <a:endParaRPr lang="en-US" dirty="0"/>
          </a:p>
          <a:p>
            <a:r>
              <a:rPr lang="en-US" dirty="0"/>
              <a:t>It is sourced from..</a:t>
            </a:r>
          </a:p>
          <a:p>
            <a:endParaRPr lang="en-US" dirty="0"/>
          </a:p>
          <a:p>
            <a:r>
              <a:rPr lang="en-US" dirty="0"/>
              <a:t>And includes.. </a:t>
            </a:r>
          </a:p>
          <a:p>
            <a:endParaRPr lang="en-US" dirty="0"/>
          </a:p>
          <a:p>
            <a:r>
              <a:rPr lang="en-US" dirty="0"/>
              <a:t>This project will analyze this weather data from London</a:t>
            </a:r>
          </a:p>
          <a:p>
            <a:endParaRPr lang="en-US" dirty="0"/>
          </a:p>
          <a:p>
            <a:r>
              <a:rPr lang="en-US" dirty="0"/>
              <a:t>The information you see below are the fields included in the data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models were created and were split 80/20 into a testing and training data set. </a:t>
            </a:r>
          </a:p>
          <a:p>
            <a:endParaRPr lang="en-US" dirty="0"/>
          </a:p>
          <a:p>
            <a:r>
              <a:rPr lang="en-US" dirty="0"/>
              <a:t>Additionally, we created a correlation matrix to understand the fields in the data. </a:t>
            </a:r>
          </a:p>
          <a:p>
            <a:endParaRPr lang="en-US" dirty="0"/>
          </a:p>
          <a:p>
            <a:r>
              <a:rPr lang="en-US" dirty="0"/>
              <a:t>As well as a geospatial map to understand where the prices are being source from in relation to the city.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4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8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918-B572-F64A-3458-C5374F66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Weather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A2596-4442-2A6D-57A8-283B23956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Rodriguez</a:t>
            </a:r>
          </a:p>
        </p:txBody>
      </p:sp>
    </p:spTree>
    <p:extLst>
      <p:ext uri="{BB962C8B-B14F-4D97-AF65-F5344CB8AC3E}">
        <p14:creationId xmlns:p14="http://schemas.microsoft.com/office/powerpoint/2010/main" val="199442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moke pattern on snow">
            <a:extLst>
              <a:ext uri="{FF2B5EF4-FFF2-40B4-BE49-F238E27FC236}">
                <a16:creationId xmlns:a16="http://schemas.microsoft.com/office/drawing/2014/main" id="{52312C8E-43AC-78C4-6625-61316D56E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4" r="34039"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3F360-BE5D-C28B-B2BA-9A1EC522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610B94-CA85-77ED-689A-4C030C2D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US" dirty="0"/>
              <a:t>Precipitation and Snow Depth Performed Poorly</a:t>
            </a:r>
          </a:p>
          <a:p>
            <a:pPr lvl="1"/>
            <a:r>
              <a:rPr lang="en-US" dirty="0"/>
              <a:t>Distribution Plots provide insight </a:t>
            </a:r>
          </a:p>
          <a:p>
            <a:r>
              <a:rPr lang="en-US" dirty="0"/>
              <a:t>Adjusting for seasonality did not improve the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411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17E639-5738-4605-929E-12221983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FC9E5-4D39-00F6-F920-0628289F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30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CC0E-3911-566F-336B-E9B14CBA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/>
              <a:t>Web App</a:t>
            </a:r>
          </a:p>
          <a:p>
            <a:r>
              <a:rPr lang="en-US" sz="1800"/>
              <a:t>StreamLit</a:t>
            </a:r>
          </a:p>
          <a:p>
            <a:r>
              <a:rPr lang="en-US" sz="1800"/>
              <a:t>CSVs of Model</a:t>
            </a:r>
          </a:p>
          <a:p>
            <a:r>
              <a:rPr lang="en-US" sz="1800"/>
              <a:t> Users can input dates, and the Web App will return prediction</a:t>
            </a:r>
          </a:p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15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A7689324-541C-10D8-5AB8-72E5061D4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4" r="-1" b="-1"/>
          <a:stretch/>
        </p:blipFill>
        <p:spPr>
          <a:xfrm>
            <a:off x="4712842" y="10"/>
            <a:ext cx="7479157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0"/>
          <a:stretch/>
        </p:blipFill>
        <p:spPr>
          <a:xfrm>
            <a:off x="4651242" y="0"/>
            <a:ext cx="7540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04E6-4FA5-0F28-5291-24CA9E92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CF1C357-EA47-AA41-7D69-5C1B748A3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05666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5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08B58CE-A486-4D86-A04C-CEBEC0C6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EF397AE-0609-4FFB-A98F-ECD05F0E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0509A6-53B5-44A9-B59C-1D9C4DD3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16DCE-5880-115F-18C9-A7D04A8E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Agenda 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0345EF3-0F73-ECBF-D086-496E7752A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4" y="2367092"/>
          <a:ext cx="103638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0374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5689-89BB-C645-51B3-4772AC57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97BCB00-DEC7-69FD-FC8A-0D782C99B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16372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02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06FD-71D0-C257-47C6-92618D58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1D61-68ED-CD0D-807D-EE77A8F5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Weather Data</a:t>
            </a:r>
          </a:p>
          <a:p>
            <a:pPr lvl="1"/>
            <a:r>
              <a:rPr lang="en-US" dirty="0"/>
              <a:t>Kaggle – ECA</a:t>
            </a:r>
          </a:p>
          <a:p>
            <a:r>
              <a:rPr lang="en-US" dirty="0"/>
              <a:t>London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E47A1-60FC-96D2-0714-684A21E3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938659"/>
            <a:ext cx="718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2C5A2-7A14-4706-435D-C0FCDE78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Methods and Analysis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2708-EA2C-BED0-3354-0BB345E3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Two Models</a:t>
            </a:r>
          </a:p>
          <a:p>
            <a:pPr lvl="1"/>
            <a:r>
              <a:rPr lang="en-US" dirty="0"/>
              <a:t>ARIMA </a:t>
            </a:r>
          </a:p>
          <a:p>
            <a:pPr lvl="1"/>
            <a:r>
              <a:rPr lang="en-US" dirty="0"/>
              <a:t>SARIMA</a:t>
            </a:r>
          </a:p>
          <a:p>
            <a:r>
              <a:rPr lang="en-US" dirty="0"/>
              <a:t>Correlation Matrix</a:t>
            </a:r>
          </a:p>
          <a:p>
            <a:r>
              <a:rPr lang="en-US" dirty="0"/>
              <a:t>Time Series Graph</a:t>
            </a:r>
          </a:p>
          <a:p>
            <a:r>
              <a:rPr lang="en-US" dirty="0"/>
              <a:t>Density Plots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74194-970B-8C3B-58B4-BE111D6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673834"/>
            <a:ext cx="6200163" cy="505313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55E88-CE69-5E16-16F4-9385BD68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EAC5-2908-C1A5-264B-917588D6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/>
              <a:t>Months played a role in mean temp but not in precipitation or snow depth</a:t>
            </a:r>
          </a:p>
          <a:p>
            <a:r>
              <a:rPr lang="en-US" sz="1600"/>
              <a:t>Cloud cover and precipitation positively corelated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245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44B57-87BF-8C8C-8ABF-A70134E6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796447"/>
            <a:ext cx="6299887" cy="5150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1BA-160B-C795-B2B2-536C6603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/>
              <a:t>Mean temp has been increasing</a:t>
            </a:r>
          </a:p>
          <a:p>
            <a:r>
              <a:rPr lang="en-US" sz="1800"/>
              <a:t>Precipitation changes over time</a:t>
            </a:r>
          </a:p>
          <a:p>
            <a:r>
              <a:rPr lang="en-US" sz="1800"/>
              <a:t>Snow depth remains unchanged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519AE-80D8-2C1B-C41F-805A085F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8682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922B3-16D6-3AA6-61C9-51C06C3F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2B8E-D23B-F720-5393-0AF79E27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600"/>
              <a:t>Mean Temp has similar frequencies</a:t>
            </a:r>
          </a:p>
          <a:p>
            <a:r>
              <a:rPr lang="en-US" sz="1600"/>
              <a:t>Precipitation does not have a normal distribution</a:t>
            </a:r>
          </a:p>
          <a:p>
            <a:r>
              <a:rPr lang="en-US" sz="1600"/>
              <a:t>Snow depth is skewed to the right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4CF23-00D4-48D0-8233-38665BB3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88" y="2210310"/>
            <a:ext cx="3209153" cy="2463024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175A7-A724-D09B-7833-66C2FFB32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670" y="860795"/>
            <a:ext cx="3209144" cy="242290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235BC-7C7C-2E65-ED26-63713FD9F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670" y="3577054"/>
            <a:ext cx="3209144" cy="2438948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1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573F-0FA8-5AEC-3F2F-A347E2A550A2}"/>
              </a:ext>
            </a:extLst>
          </p:cNvPr>
          <p:cNvSpPr>
            <a:spLocks/>
          </p:cNvSpPr>
          <p:nvPr/>
        </p:nvSpPr>
        <p:spPr>
          <a:xfrm>
            <a:off x="913774" y="2367092"/>
            <a:ext cx="3740509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cap="all"/>
              <a:t>ARIMA Performed Well for Mean Temp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cap="all"/>
              <a:t>ARIMA and SARIMA did not perform well for Precipitation and Snow Depth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Mean Temp RSME : 0.90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Precipitation: ARIMA 0.30, SARIMA 0.22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Snow Depth:  ARIMA .10, SARIMA 0.12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1B75E567-8AAA-AAD8-BC8B-BC2DA2A7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43" y="1552434"/>
            <a:ext cx="6299887" cy="3638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E585-2580-67F8-16FB-96FABFCB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4280126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5392</TotalTime>
  <Words>369</Words>
  <Application>Microsoft Macintosh PowerPoint</Application>
  <PresentationFormat>Widescreen</PresentationFormat>
  <Paragraphs>87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Tw Cen MT</vt:lpstr>
      <vt:lpstr>Droplet</vt:lpstr>
      <vt:lpstr>Weather Prediction</vt:lpstr>
      <vt:lpstr>Agenda </vt:lpstr>
      <vt:lpstr>Project Overview</vt:lpstr>
      <vt:lpstr>Data Overview</vt:lpstr>
      <vt:lpstr>Methods and Analysis</vt:lpstr>
      <vt:lpstr>Findings</vt:lpstr>
      <vt:lpstr>Findings</vt:lpstr>
      <vt:lpstr>Findings</vt:lpstr>
      <vt:lpstr>Findings</vt:lpstr>
      <vt:lpstr>Challenges</vt:lpstr>
      <vt:lpstr>Implementation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Home Price Modeling</dc:title>
  <dc:creator>Felipe Rodriguez</dc:creator>
  <cp:lastModifiedBy>Felipe Rodriguez</cp:lastModifiedBy>
  <cp:revision>3</cp:revision>
  <dcterms:created xsi:type="dcterms:W3CDTF">2024-04-04T21:14:48Z</dcterms:created>
  <dcterms:modified xsi:type="dcterms:W3CDTF">2024-05-03T19:18:17Z</dcterms:modified>
</cp:coreProperties>
</file>