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1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5CE2B-D999-4541-8FFC-9988F2445D18}" v="57" dt="2024-06-01T02:54:37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3537"/>
  </p:normalViewPr>
  <p:slideViewPr>
    <p:cSldViewPr snapToGrid="0">
      <p:cViewPr varScale="1">
        <p:scale>
          <a:sx n="92" d="100"/>
          <a:sy n="92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Rodriguez" userId="S::frodriguez@my365.bellevue.edu::ec4e3cc9-7ace-487b-9456-39e1a354762a" providerId="AD" clId="Web-{D57AB1A6-BBB6-C6B4-39BE-DABE6718F3B2}"/>
    <pc:docChg chg="modSld">
      <pc:chgData name="Felipe Rodriguez" userId="S::frodriguez@my365.bellevue.edu::ec4e3cc9-7ace-487b-9456-39e1a354762a" providerId="AD" clId="Web-{D57AB1A6-BBB6-C6B4-39BE-DABE6718F3B2}" dt="2024-05-29T23:56:43.370" v="203"/>
      <pc:docMkLst>
        <pc:docMk/>
      </pc:docMkLst>
      <pc:sldChg chg="modSp">
        <pc:chgData name="Felipe Rodriguez" userId="S::frodriguez@my365.bellevue.edu::ec4e3cc9-7ace-487b-9456-39e1a354762a" providerId="AD" clId="Web-{D57AB1A6-BBB6-C6B4-39BE-DABE6718F3B2}" dt="2024-05-29T23:47:07.923" v="20" actId="20577"/>
        <pc:sldMkLst>
          <pc:docMk/>
          <pc:sldMk cId="1994424993" sldId="256"/>
        </pc:sldMkLst>
        <pc:spChg chg="mod">
          <ac:chgData name="Felipe Rodriguez" userId="S::frodriguez@my365.bellevue.edu::ec4e3cc9-7ace-487b-9456-39e1a354762a" providerId="AD" clId="Web-{D57AB1A6-BBB6-C6B4-39BE-DABE6718F3B2}" dt="2024-05-29T23:47:07.923" v="20" actId="20577"/>
          <ac:spMkLst>
            <pc:docMk/>
            <pc:sldMk cId="1994424993" sldId="256"/>
            <ac:spMk id="2" creationId="{E2505918-B572-F64A-3458-C5374F66F6A2}"/>
          </ac:spMkLst>
        </pc:spChg>
      </pc:sldChg>
      <pc:sldChg chg="modSp">
        <pc:chgData name="Felipe Rodriguez" userId="S::frodriguez@my365.bellevue.edu::ec4e3cc9-7ace-487b-9456-39e1a354762a" providerId="AD" clId="Web-{D57AB1A6-BBB6-C6B4-39BE-DABE6718F3B2}" dt="2024-05-29T23:50:49.526" v="103"/>
        <pc:sldMkLst>
          <pc:docMk/>
          <pc:sldMk cId="3159026370" sldId="258"/>
        </pc:sldMkLst>
        <pc:graphicFrameChg chg="mod modGraphic">
          <ac:chgData name="Felipe Rodriguez" userId="S::frodriguez@my365.bellevue.edu::ec4e3cc9-7ace-487b-9456-39e1a354762a" providerId="AD" clId="Web-{D57AB1A6-BBB6-C6B4-39BE-DABE6718F3B2}" dt="2024-05-29T23:50:49.526" v="103"/>
          <ac:graphicFrameMkLst>
            <pc:docMk/>
            <pc:sldMk cId="3159026370" sldId="258"/>
            <ac:graphicFrameMk id="18" creationId="{197BCB00-DEC7-69FD-FC8A-0D782C99B6E1}"/>
          </ac:graphicFrameMkLst>
        </pc:graphicFrameChg>
      </pc:sldChg>
      <pc:sldChg chg="modSp modNotes">
        <pc:chgData name="Felipe Rodriguez" userId="S::frodriguez@my365.bellevue.edu::ec4e3cc9-7ace-487b-9456-39e1a354762a" providerId="AD" clId="Web-{D57AB1A6-BBB6-C6B4-39BE-DABE6718F3B2}" dt="2024-05-29T23:56:43.370" v="203"/>
        <pc:sldMkLst>
          <pc:docMk/>
          <pc:sldMk cId="4231779289" sldId="259"/>
        </pc:sldMkLst>
        <pc:spChg chg="mod">
          <ac:chgData name="Felipe Rodriguez" userId="S::frodriguez@my365.bellevue.edu::ec4e3cc9-7ace-487b-9456-39e1a354762a" providerId="AD" clId="Web-{D57AB1A6-BBB6-C6B4-39BE-DABE6718F3B2}" dt="2024-05-29T23:53:40.627" v="201" actId="20577"/>
          <ac:spMkLst>
            <pc:docMk/>
            <pc:sldMk cId="4231779289" sldId="259"/>
            <ac:spMk id="3" creationId="{2F531D61-68ED-CD0D-807D-EE77A8F5E7E1}"/>
          </ac:spMkLst>
        </pc:spChg>
      </pc:sldChg>
      <pc:sldChg chg="modSp">
        <pc:chgData name="Felipe Rodriguez" userId="S::frodriguez@my365.bellevue.edu::ec4e3cc9-7ace-487b-9456-39e1a354762a" providerId="AD" clId="Web-{D57AB1A6-BBB6-C6B4-39BE-DABE6718F3B2}" dt="2024-05-29T23:47:52.597" v="47" actId="20577"/>
        <pc:sldMkLst>
          <pc:docMk/>
          <pc:sldMk cId="2335477234" sldId="260"/>
        </pc:sldMkLst>
        <pc:spChg chg="mod">
          <ac:chgData name="Felipe Rodriguez" userId="S::frodriguez@my365.bellevue.edu::ec4e3cc9-7ace-487b-9456-39e1a354762a" providerId="AD" clId="Web-{D57AB1A6-BBB6-C6B4-39BE-DABE6718F3B2}" dt="2024-05-29T23:47:52.597" v="47" actId="20577"/>
          <ac:spMkLst>
            <pc:docMk/>
            <pc:sldMk cId="2335477234" sldId="260"/>
            <ac:spMk id="3" creationId="{53122708-EA2C-BED0-3354-0BB345E30531}"/>
          </ac:spMkLst>
        </pc:spChg>
      </pc:sldChg>
    </pc:docChg>
  </pc:docChgLst>
  <pc:docChgLst>
    <pc:chgData name="Felipe Rodriguez" userId="ec4e3cc9-7ace-487b-9456-39e1a354762a" providerId="ADAL" clId="{DB25CE2B-D999-4541-8FFC-9988F2445D18}"/>
    <pc:docChg chg="undo custSel addSld delSld modSld sldOrd">
      <pc:chgData name="Felipe Rodriguez" userId="ec4e3cc9-7ace-487b-9456-39e1a354762a" providerId="ADAL" clId="{DB25CE2B-D999-4541-8FFC-9988F2445D18}" dt="2024-06-01T03:13:00.631" v="2152" actId="20577"/>
      <pc:docMkLst>
        <pc:docMk/>
      </pc:docMkLst>
      <pc:sldChg chg="modSp modNotesTx">
        <pc:chgData name="Felipe Rodriguez" userId="ec4e3cc9-7ace-487b-9456-39e1a354762a" providerId="ADAL" clId="{DB25CE2B-D999-4541-8FFC-9988F2445D18}" dt="2024-06-01T03:13:00.631" v="2152" actId="20577"/>
        <pc:sldMkLst>
          <pc:docMk/>
          <pc:sldMk cId="1994424993" sldId="256"/>
        </pc:sldMkLst>
        <pc:spChg chg="mod">
          <ac:chgData name="Felipe Rodriguez" userId="ec4e3cc9-7ace-487b-9456-39e1a354762a" providerId="ADAL" clId="{DB25CE2B-D999-4541-8FFC-9988F2445D18}" dt="2024-06-01T02:54:37.604" v="1307"/>
          <ac:spMkLst>
            <pc:docMk/>
            <pc:sldMk cId="1994424993" sldId="256"/>
            <ac:spMk id="2" creationId="{E2505918-B572-F64A-3458-C5374F66F6A2}"/>
          </ac:spMkLst>
        </pc:spChg>
        <pc:spChg chg="mod">
          <ac:chgData name="Felipe Rodriguez" userId="ec4e3cc9-7ace-487b-9456-39e1a354762a" providerId="ADAL" clId="{DB25CE2B-D999-4541-8FFC-9988F2445D18}" dt="2024-06-01T02:54:37.604" v="1307"/>
          <ac:spMkLst>
            <pc:docMk/>
            <pc:sldMk cId="1994424993" sldId="256"/>
            <ac:spMk id="3" creationId="{385A2596-4442-2A6D-57A8-283B2395693B}"/>
          </ac:spMkLst>
        </pc:spChg>
      </pc:sldChg>
      <pc:sldChg chg="delSp modSp delDesignElem">
        <pc:chgData name="Felipe Rodriguez" userId="ec4e3cc9-7ace-487b-9456-39e1a354762a" providerId="ADAL" clId="{DB25CE2B-D999-4541-8FFC-9988F2445D18}" dt="2024-06-01T02:54:37.604" v="1307"/>
        <pc:sldMkLst>
          <pc:docMk/>
          <pc:sldMk cId="3803749839" sldId="257"/>
        </pc:sldMkLst>
        <pc:spChg chg="mod">
          <ac:chgData name="Felipe Rodriguez" userId="ec4e3cc9-7ace-487b-9456-39e1a354762a" providerId="ADAL" clId="{DB25CE2B-D999-4541-8FFC-9988F2445D18}" dt="2024-06-01T02:54:37.604" v="1307"/>
          <ac:spMkLst>
            <pc:docMk/>
            <pc:sldMk cId="3803749839" sldId="257"/>
            <ac:spMk id="2" creationId="{09B16DCE-5880-115F-18C9-A7D04A8E694B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3803749839" sldId="257"/>
            <ac:spMk id="28" creationId="{C08B58CE-A486-4D86-A04C-CEBEC0C6EB27}"/>
          </ac:spMkLst>
        </pc:spChg>
        <pc:graphicFrameChg chg="mod">
          <ac:chgData name="Felipe Rodriguez" userId="ec4e3cc9-7ace-487b-9456-39e1a354762a" providerId="ADAL" clId="{DB25CE2B-D999-4541-8FFC-9988F2445D18}" dt="2024-06-01T02:54:37.604" v="1307"/>
          <ac:graphicFrameMkLst>
            <pc:docMk/>
            <pc:sldMk cId="3803749839" sldId="257"/>
            <ac:graphicFrameMk id="31" creationId="{D0345EF3-0F73-ECBF-D086-496E7752AFB6}"/>
          </ac:graphicFrameMkLst>
        </pc:graphicFrame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3803749839" sldId="257"/>
            <ac:picMk id="29" creationId="{7EF397AE-0609-4FFB-A98F-ECD05F0EF2C1}"/>
          </ac:picMkLst>
        </pc:pic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3803749839" sldId="257"/>
            <ac:picMk id="30" creationId="{FF0509A6-53B5-44A9-B59C-1D9C4DD3C2A3}"/>
          </ac:picMkLst>
        </pc:picChg>
      </pc:sldChg>
      <pc:sldChg chg="modSp modNotesTx">
        <pc:chgData name="Felipe Rodriguez" userId="ec4e3cc9-7ace-487b-9456-39e1a354762a" providerId="ADAL" clId="{DB25CE2B-D999-4541-8FFC-9988F2445D18}" dt="2024-06-01T02:54:37.604" v="1307"/>
        <pc:sldMkLst>
          <pc:docMk/>
          <pc:sldMk cId="3159026370" sldId="258"/>
        </pc:sldMkLst>
        <pc:spChg chg="mod">
          <ac:chgData name="Felipe Rodriguez" userId="ec4e3cc9-7ace-487b-9456-39e1a354762a" providerId="ADAL" clId="{DB25CE2B-D999-4541-8FFC-9988F2445D18}" dt="2024-06-01T02:54:37.604" v="1307"/>
          <ac:spMkLst>
            <pc:docMk/>
            <pc:sldMk cId="3159026370" sldId="258"/>
            <ac:spMk id="2" creationId="{12F65689-89BB-C645-51B3-4772AC57B074}"/>
          </ac:spMkLst>
        </pc:spChg>
      </pc:sldChg>
      <pc:sldChg chg="addSp delSp modSp mod modNotesTx">
        <pc:chgData name="Felipe Rodriguez" userId="ec4e3cc9-7ace-487b-9456-39e1a354762a" providerId="ADAL" clId="{DB25CE2B-D999-4541-8FFC-9988F2445D18}" dt="2024-06-01T02:59:10.648" v="1409" actId="5793"/>
        <pc:sldMkLst>
          <pc:docMk/>
          <pc:sldMk cId="4231779289" sldId="259"/>
        </pc:sldMkLst>
        <pc:spChg chg="mod">
          <ac:chgData name="Felipe Rodriguez" userId="ec4e3cc9-7ace-487b-9456-39e1a354762a" providerId="ADAL" clId="{DB25CE2B-D999-4541-8FFC-9988F2445D18}" dt="2024-06-01T02:54:37.604" v="1307"/>
          <ac:spMkLst>
            <pc:docMk/>
            <pc:sldMk cId="4231779289" sldId="259"/>
            <ac:spMk id="2" creationId="{7F7006FD-71D0-C257-47C6-92618D58A77C}"/>
          </ac:spMkLst>
        </pc:spChg>
        <pc:spChg chg="mod">
          <ac:chgData name="Felipe Rodriguez" userId="ec4e3cc9-7ace-487b-9456-39e1a354762a" providerId="ADAL" clId="{DB25CE2B-D999-4541-8FFC-9988F2445D18}" dt="2024-06-01T02:54:37.604" v="1307"/>
          <ac:spMkLst>
            <pc:docMk/>
            <pc:sldMk cId="4231779289" sldId="259"/>
            <ac:spMk id="3" creationId="{2F531D61-68ED-CD0D-807D-EE77A8F5E7E1}"/>
          </ac:spMkLst>
        </pc:spChg>
        <pc:picChg chg="del mod">
          <ac:chgData name="Felipe Rodriguez" userId="ec4e3cc9-7ace-487b-9456-39e1a354762a" providerId="ADAL" clId="{DB25CE2B-D999-4541-8FFC-9988F2445D18}" dt="2024-06-01T02:44:00.098" v="339" actId="478"/>
          <ac:picMkLst>
            <pc:docMk/>
            <pc:sldMk cId="4231779289" sldId="259"/>
            <ac:picMk id="4" creationId="{3BAE47A1-60FC-96D2-0714-684A21E3929A}"/>
          </ac:picMkLst>
        </pc:picChg>
        <pc:picChg chg="add mod">
          <ac:chgData name="Felipe Rodriguez" userId="ec4e3cc9-7ace-487b-9456-39e1a354762a" providerId="ADAL" clId="{DB25CE2B-D999-4541-8FFC-9988F2445D18}" dt="2024-06-01T02:44:08.683" v="342" actId="1076"/>
          <ac:picMkLst>
            <pc:docMk/>
            <pc:sldMk cId="4231779289" sldId="259"/>
            <ac:picMk id="5" creationId="{AA14471C-10A2-57F1-6E76-628EEDF5D8CE}"/>
          </ac:picMkLst>
        </pc:picChg>
      </pc:sldChg>
      <pc:sldChg chg="addSp delSp modSp mod setBg delDesignElem modNotesTx">
        <pc:chgData name="Felipe Rodriguez" userId="ec4e3cc9-7ace-487b-9456-39e1a354762a" providerId="ADAL" clId="{DB25CE2B-D999-4541-8FFC-9988F2445D18}" dt="2024-06-01T02:59:48.581" v="1499" actId="20577"/>
        <pc:sldMkLst>
          <pc:docMk/>
          <pc:sldMk cId="2335477234" sldId="260"/>
        </pc:sldMkLst>
        <pc:spChg chg="mod">
          <ac:chgData name="Felipe Rodriguez" userId="ec4e3cc9-7ace-487b-9456-39e1a354762a" providerId="ADAL" clId="{DB25CE2B-D999-4541-8FFC-9988F2445D18}" dt="2024-06-01T02:55:21.605" v="1311" actId="26606"/>
          <ac:spMkLst>
            <pc:docMk/>
            <pc:sldMk cId="2335477234" sldId="260"/>
            <ac:spMk id="2" creationId="{1FD2C5A2-7A14-4706-435D-C0FCDE781B00}"/>
          </ac:spMkLst>
        </pc:spChg>
        <pc:spChg chg="mod">
          <ac:chgData name="Felipe Rodriguez" userId="ec4e3cc9-7ace-487b-9456-39e1a354762a" providerId="ADAL" clId="{DB25CE2B-D999-4541-8FFC-9988F2445D18}" dt="2024-06-01T02:55:21.605" v="1311" actId="26606"/>
          <ac:spMkLst>
            <pc:docMk/>
            <pc:sldMk cId="2335477234" sldId="260"/>
            <ac:spMk id="3" creationId="{53122708-EA2C-BED0-3354-0BB345E30531}"/>
          </ac:spMkLst>
        </pc:spChg>
        <pc:spChg chg="add">
          <ac:chgData name="Felipe Rodriguez" userId="ec4e3cc9-7ace-487b-9456-39e1a354762a" providerId="ADAL" clId="{DB25CE2B-D999-4541-8FFC-9988F2445D18}" dt="2024-06-01T02:55:21.605" v="1311" actId="26606"/>
          <ac:spMkLst>
            <pc:docMk/>
            <pc:sldMk cId="2335477234" sldId="260"/>
            <ac:spMk id="8" creationId="{2AEFFFF2-9EB4-4B6C-B9F8-2BA3EF89A21C}"/>
          </ac:spMkLst>
        </pc:spChg>
        <pc:spChg chg="add">
          <ac:chgData name="Felipe Rodriguez" userId="ec4e3cc9-7ace-487b-9456-39e1a354762a" providerId="ADAL" clId="{DB25CE2B-D999-4541-8FFC-9988F2445D18}" dt="2024-06-01T02:55:21.605" v="1311" actId="26606"/>
          <ac:spMkLst>
            <pc:docMk/>
            <pc:sldMk cId="2335477234" sldId="260"/>
            <ac:spMk id="10" creationId="{0D65299F-028F-4AFC-B46A-8DB33E20FE4A}"/>
          </ac:spMkLst>
        </pc:spChg>
        <pc:spChg chg="add">
          <ac:chgData name="Felipe Rodriguez" userId="ec4e3cc9-7ace-487b-9456-39e1a354762a" providerId="ADAL" clId="{DB25CE2B-D999-4541-8FFC-9988F2445D18}" dt="2024-06-01T02:55:21.605" v="1311" actId="26606"/>
          <ac:spMkLst>
            <pc:docMk/>
            <pc:sldMk cId="2335477234" sldId="260"/>
            <ac:spMk id="12" creationId="{BAC87F6E-526A-49B5-995D-42DB656594C9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2335477234" sldId="260"/>
            <ac:spMk id="27" creationId="{3A9C15D4-2EE7-4D05-B87C-91D1F3B9604B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2335477234" sldId="260"/>
            <ac:spMk id="28" creationId="{4ED7B0FB-9654-4441-9545-02D458B68620}"/>
          </ac:spMkLst>
        </pc:sp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2335477234" sldId="260"/>
            <ac:picMk id="29" creationId="{7BB94C57-FDF3-45A3-9D1F-904523D795D4}"/>
          </ac:picMkLst>
        </pc:pic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2335477234" sldId="260"/>
            <ac:picMk id="30" creationId="{6AEBDF1A-221A-4497-BBA9-57A70D161510}"/>
          </ac:picMkLst>
        </pc:picChg>
      </pc:sldChg>
      <pc:sldChg chg="addSp delSp modSp mod setBg delDesignElem">
        <pc:chgData name="Felipe Rodriguez" userId="ec4e3cc9-7ace-487b-9456-39e1a354762a" providerId="ADAL" clId="{DB25CE2B-D999-4541-8FFC-9988F2445D18}" dt="2024-06-01T03:03:38.663" v="2085" actId="20577"/>
        <pc:sldMkLst>
          <pc:docMk/>
          <pc:sldMk cId="2364115288" sldId="261"/>
        </pc:sldMkLst>
        <pc:spChg chg="mod">
          <ac:chgData name="Felipe Rodriguez" userId="ec4e3cc9-7ace-487b-9456-39e1a354762a" providerId="ADAL" clId="{DB25CE2B-D999-4541-8FFC-9988F2445D18}" dt="2024-06-01T02:55:56.899" v="1316" actId="26606"/>
          <ac:spMkLst>
            <pc:docMk/>
            <pc:sldMk cId="2364115288" sldId="261"/>
            <ac:spMk id="2" creationId="{AD03F360-BE5D-C28B-B2BA-9A1EC5222824}"/>
          </ac:spMkLst>
        </pc:spChg>
        <pc:spChg chg="mod">
          <ac:chgData name="Felipe Rodriguez" userId="ec4e3cc9-7ace-487b-9456-39e1a354762a" providerId="ADAL" clId="{DB25CE2B-D999-4541-8FFC-9988F2445D18}" dt="2024-06-01T03:03:38.663" v="2085" actId="20577"/>
          <ac:spMkLst>
            <pc:docMk/>
            <pc:sldMk cId="2364115288" sldId="261"/>
            <ac:spMk id="14" creationId="{38610B94-CA85-77ED-689A-4C030C2DC389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2364115288" sldId="261"/>
            <ac:spMk id="20" creationId="{DC3B8C6B-63CA-4384-8059-2036BE520277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2364115288" sldId="261"/>
            <ac:spMk id="22" creationId="{C71B03AA-C0EB-4104-84F8-E1AB8BFBEF60}"/>
          </ac:spMkLst>
        </pc:spChg>
        <pc:picChg chg="del">
          <ac:chgData name="Felipe Rodriguez" userId="ec4e3cc9-7ace-487b-9456-39e1a354762a" providerId="ADAL" clId="{DB25CE2B-D999-4541-8FFC-9988F2445D18}" dt="2024-06-01T02:55:51.355" v="1315" actId="478"/>
          <ac:picMkLst>
            <pc:docMk/>
            <pc:sldMk cId="2364115288" sldId="261"/>
            <ac:picMk id="16" creationId="{52312C8E-43AC-78C4-6625-61316D56EADA}"/>
          </ac:picMkLst>
        </pc:picChg>
        <pc:picChg chg="add">
          <ac:chgData name="Felipe Rodriguez" userId="ec4e3cc9-7ace-487b-9456-39e1a354762a" providerId="ADAL" clId="{DB25CE2B-D999-4541-8FFC-9988F2445D18}" dt="2024-06-01T02:55:56.899" v="1316" actId="26606"/>
          <ac:picMkLst>
            <pc:docMk/>
            <pc:sldMk cId="2364115288" sldId="261"/>
            <ac:picMk id="17" creationId="{6DA5B749-8259-3DAA-CEF9-5FD03956AEF9}"/>
          </ac:picMkLst>
        </pc:pic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2364115288" sldId="261"/>
            <ac:picMk id="24" creationId="{09C2B723-6C2F-49DE-A429-50BDFD1ADB45}"/>
          </ac:picMkLst>
        </pc:picChg>
      </pc:sldChg>
      <pc:sldChg chg="addSp delSp modSp mod setBg delDesignElem modNotesTx">
        <pc:chgData name="Felipe Rodriguez" userId="ec4e3cc9-7ace-487b-9456-39e1a354762a" providerId="ADAL" clId="{DB25CE2B-D999-4541-8FFC-9988F2445D18}" dt="2024-06-01T03:00:12.228" v="1593" actId="20577"/>
        <pc:sldMkLst>
          <pc:docMk/>
          <pc:sldMk cId="4024569706" sldId="262"/>
        </pc:sldMkLst>
        <pc:spChg chg="mod">
          <ac:chgData name="Felipe Rodriguez" userId="ec4e3cc9-7ace-487b-9456-39e1a354762a" providerId="ADAL" clId="{DB25CE2B-D999-4541-8FFC-9988F2445D18}" dt="2024-06-01T02:55:29.900" v="1312" actId="26606"/>
          <ac:spMkLst>
            <pc:docMk/>
            <pc:sldMk cId="4024569706" sldId="262"/>
            <ac:spMk id="2" creationId="{04355E88-CE69-5E16-16F4-9385BD68764D}"/>
          </ac:spMkLst>
        </pc:spChg>
        <pc:spChg chg="mod ord">
          <ac:chgData name="Felipe Rodriguez" userId="ec4e3cc9-7ace-487b-9456-39e1a354762a" providerId="ADAL" clId="{DB25CE2B-D999-4541-8FFC-9988F2445D18}" dt="2024-06-01T02:55:29.900" v="1312" actId="26606"/>
          <ac:spMkLst>
            <pc:docMk/>
            <pc:sldMk cId="4024569706" sldId="262"/>
            <ac:spMk id="3" creationId="{7BB8EAC5-2908-C1A5-264B-917588D615D6}"/>
          </ac:spMkLst>
        </pc:spChg>
        <pc:spChg chg="add">
          <ac:chgData name="Felipe Rodriguez" userId="ec4e3cc9-7ace-487b-9456-39e1a354762a" providerId="ADAL" clId="{DB25CE2B-D999-4541-8FFC-9988F2445D18}" dt="2024-06-01T02:55:29.900" v="1312" actId="26606"/>
          <ac:spMkLst>
            <pc:docMk/>
            <pc:sldMk cId="4024569706" sldId="262"/>
            <ac:spMk id="9" creationId="{1660E788-AFA9-4A1B-9991-6AA74632A15B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4024569706" sldId="262"/>
            <ac:spMk id="10" creationId="{10D21FCB-56CB-4EFA-A79A-A9A8EC0F722E}"/>
          </ac:spMkLst>
        </pc:spChg>
        <pc:spChg chg="add">
          <ac:chgData name="Felipe Rodriguez" userId="ec4e3cc9-7ace-487b-9456-39e1a354762a" providerId="ADAL" clId="{DB25CE2B-D999-4541-8FFC-9988F2445D18}" dt="2024-06-01T02:55:29.900" v="1312" actId="26606"/>
          <ac:spMkLst>
            <pc:docMk/>
            <pc:sldMk cId="4024569706" sldId="262"/>
            <ac:spMk id="11" creationId="{867D4867-5BA7-4462-B2F6-A23F4A622AA7}"/>
          </ac:spMkLst>
        </pc:spChg>
        <pc:picChg chg="add mod">
          <ac:chgData name="Felipe Rodriguez" userId="ec4e3cc9-7ace-487b-9456-39e1a354762a" providerId="ADAL" clId="{DB25CE2B-D999-4541-8FFC-9988F2445D18}" dt="2024-06-01T02:55:29.900" v="1312" actId="26606"/>
          <ac:picMkLst>
            <pc:docMk/>
            <pc:sldMk cId="4024569706" sldId="262"/>
            <ac:picMk id="4" creationId="{5D9CFAA8-DDAA-AC5F-4C8C-D39C2172065D}"/>
          </ac:picMkLst>
        </pc:picChg>
        <pc:picChg chg="del">
          <ac:chgData name="Felipe Rodriguez" userId="ec4e3cc9-7ace-487b-9456-39e1a354762a" providerId="ADAL" clId="{DB25CE2B-D999-4541-8FFC-9988F2445D18}" dt="2024-06-01T02:45:00.369" v="460" actId="478"/>
          <ac:picMkLst>
            <pc:docMk/>
            <pc:sldMk cId="4024569706" sldId="262"/>
            <ac:picMk id="5" creationId="{1AF74194-970B-8C3B-58B4-BE111D6D673C}"/>
          </ac:picMkLst>
        </pc:pic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4024569706" sldId="262"/>
            <ac:picMk id="12" creationId="{B1027BD9-272C-4CC4-9396-1708F8B1F40D}"/>
          </ac:picMkLst>
        </pc:picChg>
      </pc:sldChg>
      <pc:sldChg chg="addSp delSp modSp mod setBg delDesignElem">
        <pc:chgData name="Felipe Rodriguez" userId="ec4e3cc9-7ace-487b-9456-39e1a354762a" providerId="ADAL" clId="{DB25CE2B-D999-4541-8FFC-9988F2445D18}" dt="2024-06-01T02:56:03.451" v="1318" actId="26606"/>
        <pc:sldMkLst>
          <pc:docMk/>
          <pc:sldMk cId="2586767873" sldId="263"/>
        </pc:sldMkLst>
        <pc:spChg chg="mod">
          <ac:chgData name="Felipe Rodriguez" userId="ec4e3cc9-7ace-487b-9456-39e1a354762a" providerId="ADAL" clId="{DB25CE2B-D999-4541-8FFC-9988F2445D18}" dt="2024-06-01T02:56:03.451" v="1318" actId="26606"/>
          <ac:spMkLst>
            <pc:docMk/>
            <pc:sldMk cId="2586767873" sldId="263"/>
            <ac:spMk id="2" creationId="{9B6FC9E5-4D39-00F6-F920-0628289FC9CC}"/>
          </ac:spMkLst>
        </pc:spChg>
        <pc:spChg chg="mod">
          <ac:chgData name="Felipe Rodriguez" userId="ec4e3cc9-7ace-487b-9456-39e1a354762a" providerId="ADAL" clId="{DB25CE2B-D999-4541-8FFC-9988F2445D18}" dt="2024-06-01T02:56:03.451" v="1318" actId="26606"/>
          <ac:spMkLst>
            <pc:docMk/>
            <pc:sldMk cId="2586767873" sldId="263"/>
            <ac:spMk id="3" creationId="{193ECC0E-3911-566F-336B-E9B14CBABE43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2586767873" sldId="263"/>
            <ac:spMk id="9" creationId="{4D4DD4CF-9732-4771-98FE-77886DC915F2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2586767873" sldId="263"/>
            <ac:spMk id="13" creationId="{A2861A9C-C970-4FFE-B67C-222B6F573287}"/>
          </ac:spMkLst>
        </pc:spChg>
        <pc:picChg chg="add">
          <ac:chgData name="Felipe Rodriguez" userId="ec4e3cc9-7ace-487b-9456-39e1a354762a" providerId="ADAL" clId="{DB25CE2B-D999-4541-8FFC-9988F2445D18}" dt="2024-06-01T02:56:03.451" v="1318" actId="26606"/>
          <ac:picMkLst>
            <pc:docMk/>
            <pc:sldMk cId="2586767873" sldId="263"/>
            <ac:picMk id="5" creationId="{783C4164-F743-7205-F6A9-05A14C4DE456}"/>
          </ac:picMkLst>
        </pc:picChg>
        <pc:picChg chg="del">
          <ac:chgData name="Felipe Rodriguez" userId="ec4e3cc9-7ace-487b-9456-39e1a354762a" providerId="ADAL" clId="{DB25CE2B-D999-4541-8FFC-9988F2445D18}" dt="2024-06-01T02:56:01.157" v="1317" actId="478"/>
          <ac:picMkLst>
            <pc:docMk/>
            <pc:sldMk cId="2586767873" sldId="263"/>
            <ac:picMk id="6" creationId="{A7689324-541C-10D8-5AB8-72E5061D4573}"/>
          </ac:picMkLst>
        </pc:pic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2586767873" sldId="263"/>
            <ac:picMk id="11" creationId="{0917E639-5738-4605-929E-1222198314AD}"/>
          </ac:picMkLst>
        </pc:pic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2586767873" sldId="263"/>
            <ac:picMk id="15" creationId="{D2FDF82E-EBD8-4EC5-AD10-CD9E70EE85CF}"/>
          </ac:picMkLst>
        </pc:picChg>
      </pc:sldChg>
      <pc:sldChg chg="modSp del">
        <pc:chgData name="Felipe Rodriguez" userId="ec4e3cc9-7ace-487b-9456-39e1a354762a" providerId="ADAL" clId="{DB25CE2B-D999-4541-8FFC-9988F2445D18}" dt="2024-06-01T02:54:32.644" v="1299" actId="2696"/>
        <pc:sldMkLst>
          <pc:docMk/>
          <pc:sldMk cId="1676550390" sldId="265"/>
        </pc:sldMkLst>
        <pc:graphicFrameChg chg="mod">
          <ac:chgData name="Felipe Rodriguez" userId="ec4e3cc9-7ace-487b-9456-39e1a354762a" providerId="ADAL" clId="{DB25CE2B-D999-4541-8FFC-9988F2445D18}" dt="2024-06-01T02:52:17.885" v="979" actId="20577"/>
          <ac:graphicFrameMkLst>
            <pc:docMk/>
            <pc:sldMk cId="1676550390" sldId="265"/>
            <ac:graphicFrameMk id="22" creationId="{DCF1C357-EA47-AA41-7D69-5C1B748A3C11}"/>
          </ac:graphicFrameMkLst>
        </pc:graphicFrameChg>
      </pc:sldChg>
      <pc:sldChg chg="addSp delSp modSp mod setBg delDesignElem modNotesTx">
        <pc:chgData name="Felipe Rodriguez" userId="ec4e3cc9-7ace-487b-9456-39e1a354762a" providerId="ADAL" clId="{DB25CE2B-D999-4541-8FFC-9988F2445D18}" dt="2024-06-01T03:00:43.646" v="1740" actId="20577"/>
        <pc:sldMkLst>
          <pc:docMk/>
          <pc:sldMk cId="1868241970" sldId="267"/>
        </pc:sldMkLst>
        <pc:spChg chg="mod">
          <ac:chgData name="Felipe Rodriguez" userId="ec4e3cc9-7ace-487b-9456-39e1a354762a" providerId="ADAL" clId="{DB25CE2B-D999-4541-8FFC-9988F2445D18}" dt="2024-06-01T02:55:33.596" v="1313" actId="26606"/>
          <ac:spMkLst>
            <pc:docMk/>
            <pc:sldMk cId="1868241970" sldId="267"/>
            <ac:spMk id="2" creationId="{5F2519AE-80D8-2C1B-C41F-805A085FCD38}"/>
          </ac:spMkLst>
        </pc:spChg>
        <pc:spChg chg="mod ord">
          <ac:chgData name="Felipe Rodriguez" userId="ec4e3cc9-7ace-487b-9456-39e1a354762a" providerId="ADAL" clId="{DB25CE2B-D999-4541-8FFC-9988F2445D18}" dt="2024-06-01T02:55:33.596" v="1313" actId="26606"/>
          <ac:spMkLst>
            <pc:docMk/>
            <pc:sldMk cId="1868241970" sldId="267"/>
            <ac:spMk id="3" creationId="{513231BA-160B-C795-B2B2-536C660382BB}"/>
          </ac:spMkLst>
        </pc:spChg>
        <pc:spChg chg="add">
          <ac:chgData name="Felipe Rodriguez" userId="ec4e3cc9-7ace-487b-9456-39e1a354762a" providerId="ADAL" clId="{DB25CE2B-D999-4541-8FFC-9988F2445D18}" dt="2024-06-01T02:55:33.596" v="1313" actId="26606"/>
          <ac:spMkLst>
            <pc:docMk/>
            <pc:sldMk cId="1868241970" sldId="267"/>
            <ac:spMk id="7" creationId="{867D4867-5BA7-4462-B2F6-A23F4A622AA7}"/>
          </ac:spMkLst>
        </pc:spChg>
        <pc:spChg chg="add">
          <ac:chgData name="Felipe Rodriguez" userId="ec4e3cc9-7ace-487b-9456-39e1a354762a" providerId="ADAL" clId="{DB25CE2B-D999-4541-8FFC-9988F2445D18}" dt="2024-06-01T02:55:33.596" v="1313" actId="26606"/>
          <ac:spMkLst>
            <pc:docMk/>
            <pc:sldMk cId="1868241970" sldId="267"/>
            <ac:spMk id="9" creationId="{1660E788-AFA9-4A1B-9991-6AA74632A15B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1868241970" sldId="267"/>
            <ac:spMk id="11" creationId="{48FE65CB-EFD8-497D-A30A-093E20EACB05}"/>
          </ac:spMkLst>
        </pc:spChg>
        <pc:picChg chg="add mod">
          <ac:chgData name="Felipe Rodriguez" userId="ec4e3cc9-7ace-487b-9456-39e1a354762a" providerId="ADAL" clId="{DB25CE2B-D999-4541-8FFC-9988F2445D18}" dt="2024-06-01T02:55:33.596" v="1313" actId="26606"/>
          <ac:picMkLst>
            <pc:docMk/>
            <pc:sldMk cId="1868241970" sldId="267"/>
            <ac:picMk id="4" creationId="{509AFE68-3E7B-54AB-97FB-F142A8E4F587}"/>
          </ac:picMkLst>
        </pc:picChg>
        <pc:picChg chg="del">
          <ac:chgData name="Felipe Rodriguez" userId="ec4e3cc9-7ace-487b-9456-39e1a354762a" providerId="ADAL" clId="{DB25CE2B-D999-4541-8FFC-9988F2445D18}" dt="2024-06-01T02:46:26.280" v="504" actId="478"/>
          <ac:picMkLst>
            <pc:docMk/>
            <pc:sldMk cId="1868241970" sldId="267"/>
            <ac:picMk id="6" creationId="{D7944B57-87BF-8C8C-8ABF-A70134E61477}"/>
          </ac:picMkLst>
        </pc:pic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1868241970" sldId="267"/>
            <ac:picMk id="13" creationId="{00E374F5-52B2-4260-8B1C-54237931F069}"/>
          </ac:picMkLst>
        </pc:picChg>
      </pc:sldChg>
      <pc:sldChg chg="addSp delSp modSp mod setBg delDesignElem modNotesTx">
        <pc:chgData name="Felipe Rodriguez" userId="ec4e3cc9-7ace-487b-9456-39e1a354762a" providerId="ADAL" clId="{DB25CE2B-D999-4541-8FFC-9988F2445D18}" dt="2024-06-01T03:02:07.605" v="1880" actId="20577"/>
        <pc:sldMkLst>
          <pc:docMk/>
          <pc:sldMk cId="2428012627" sldId="268"/>
        </pc:sldMkLst>
        <pc:spChg chg="mod ord">
          <ac:chgData name="Felipe Rodriguez" userId="ec4e3cc9-7ace-487b-9456-39e1a354762a" providerId="ADAL" clId="{DB25CE2B-D999-4541-8FFC-9988F2445D18}" dt="2024-06-01T02:55:38.622" v="1314" actId="26606"/>
          <ac:spMkLst>
            <pc:docMk/>
            <pc:sldMk cId="2428012627" sldId="268"/>
            <ac:spMk id="2" creationId="{A018E585-2580-67F8-16FB-96FABFCB6B1B}"/>
          </ac:spMkLst>
        </pc:spChg>
        <pc:spChg chg="mod ord">
          <ac:chgData name="Felipe Rodriguez" userId="ec4e3cc9-7ace-487b-9456-39e1a354762a" providerId="ADAL" clId="{DB25CE2B-D999-4541-8FFC-9988F2445D18}" dt="2024-06-01T02:55:38.622" v="1314" actId="26606"/>
          <ac:spMkLst>
            <pc:docMk/>
            <pc:sldMk cId="2428012627" sldId="268"/>
            <ac:spMk id="3" creationId="{4080573F-0FA8-5AEC-3F2F-A347E2A550A2}"/>
          </ac:spMkLst>
        </pc:spChg>
        <pc:spChg chg="del">
          <ac:chgData name="Felipe Rodriguez" userId="ec4e3cc9-7ace-487b-9456-39e1a354762a" providerId="ADAL" clId="{DB25CE2B-D999-4541-8FFC-9988F2445D18}" dt="2024-06-01T02:54:37.604" v="1307"/>
          <ac:spMkLst>
            <pc:docMk/>
            <pc:sldMk cId="2428012627" sldId="268"/>
            <ac:spMk id="9" creationId="{48FE65CB-EFD8-497D-A30A-093E20EACB05}"/>
          </ac:spMkLst>
        </pc:spChg>
        <pc:spChg chg="add">
          <ac:chgData name="Felipe Rodriguez" userId="ec4e3cc9-7ace-487b-9456-39e1a354762a" providerId="ADAL" clId="{DB25CE2B-D999-4541-8FFC-9988F2445D18}" dt="2024-06-01T02:55:38.622" v="1314" actId="26606"/>
          <ac:spMkLst>
            <pc:docMk/>
            <pc:sldMk cId="2428012627" sldId="268"/>
            <ac:spMk id="11" creationId="{DCD3F51F-E0F2-41F0-9EAD-111C87DFF5F6}"/>
          </ac:spMkLst>
        </pc:spChg>
        <pc:picChg chg="del">
          <ac:chgData name="Felipe Rodriguez" userId="ec4e3cc9-7ace-487b-9456-39e1a354762a" providerId="ADAL" clId="{DB25CE2B-D999-4541-8FFC-9988F2445D18}" dt="2024-06-01T02:47:47.912" v="565" actId="478"/>
          <ac:picMkLst>
            <pc:docMk/>
            <pc:sldMk cId="2428012627" sldId="268"/>
            <ac:picMk id="4" creationId="{1B75E567-8AAA-AAD8-BC8B-BC2DA2A74EFD}"/>
          </ac:picMkLst>
        </pc:picChg>
        <pc:picChg chg="add mod">
          <ac:chgData name="Felipe Rodriguez" userId="ec4e3cc9-7ace-487b-9456-39e1a354762a" providerId="ADAL" clId="{DB25CE2B-D999-4541-8FFC-9988F2445D18}" dt="2024-06-01T02:55:38.622" v="1314" actId="26606"/>
          <ac:picMkLst>
            <pc:docMk/>
            <pc:sldMk cId="2428012627" sldId="268"/>
            <ac:picMk id="5" creationId="{593DA9EE-BFD6-5B6C-C494-D7E835FE1837}"/>
          </ac:picMkLst>
        </pc:picChg>
        <pc:picChg chg="add mod">
          <ac:chgData name="Felipe Rodriguez" userId="ec4e3cc9-7ace-487b-9456-39e1a354762a" providerId="ADAL" clId="{DB25CE2B-D999-4541-8FFC-9988F2445D18}" dt="2024-06-01T02:55:38.622" v="1314" actId="26606"/>
          <ac:picMkLst>
            <pc:docMk/>
            <pc:sldMk cId="2428012627" sldId="268"/>
            <ac:picMk id="6" creationId="{C773A071-3BBA-6287-AFEC-42BF38E2796A}"/>
          </ac:picMkLst>
        </pc:picChg>
        <pc:picChg chg="del">
          <ac:chgData name="Felipe Rodriguez" userId="ec4e3cc9-7ace-487b-9456-39e1a354762a" providerId="ADAL" clId="{DB25CE2B-D999-4541-8FFC-9988F2445D18}" dt="2024-06-01T02:54:37.604" v="1307"/>
          <ac:picMkLst>
            <pc:docMk/>
            <pc:sldMk cId="2428012627" sldId="268"/>
            <ac:picMk id="7" creationId="{00E374F5-52B2-4260-8B1C-54237931F069}"/>
          </ac:picMkLst>
        </pc:picChg>
      </pc:sldChg>
      <pc:sldChg chg="del">
        <pc:chgData name="Felipe Rodriguez" userId="ec4e3cc9-7ace-487b-9456-39e1a354762a" providerId="ADAL" clId="{DB25CE2B-D999-4541-8FFC-9988F2445D18}" dt="2024-06-01T02:47:02.545" v="509" actId="2696"/>
        <pc:sldMkLst>
          <pc:docMk/>
          <pc:sldMk cId="1434119222" sldId="269"/>
        </pc:sldMkLst>
      </pc:sldChg>
      <pc:sldChg chg="addSp delSp modSp new mod ord">
        <pc:chgData name="Felipe Rodriguez" userId="ec4e3cc9-7ace-487b-9456-39e1a354762a" providerId="ADAL" clId="{DB25CE2B-D999-4541-8FFC-9988F2445D18}" dt="2024-06-01T02:56:13.826" v="1319" actId="26606"/>
        <pc:sldMkLst>
          <pc:docMk/>
          <pc:sldMk cId="3135525154" sldId="269"/>
        </pc:sldMkLst>
        <pc:spChg chg="mod">
          <ac:chgData name="Felipe Rodriguez" userId="ec4e3cc9-7ace-487b-9456-39e1a354762a" providerId="ADAL" clId="{DB25CE2B-D999-4541-8FFC-9988F2445D18}" dt="2024-06-01T02:54:37.604" v="1307"/>
          <ac:spMkLst>
            <pc:docMk/>
            <pc:sldMk cId="3135525154" sldId="269"/>
            <ac:spMk id="2" creationId="{34A14795-BA5C-3537-F37E-6086EC6CF25C}"/>
          </ac:spMkLst>
        </pc:spChg>
        <pc:spChg chg="del mod">
          <ac:chgData name="Felipe Rodriguez" userId="ec4e3cc9-7ace-487b-9456-39e1a354762a" providerId="ADAL" clId="{DB25CE2B-D999-4541-8FFC-9988F2445D18}" dt="2024-06-01T02:56:13.826" v="1319" actId="26606"/>
          <ac:spMkLst>
            <pc:docMk/>
            <pc:sldMk cId="3135525154" sldId="269"/>
            <ac:spMk id="3" creationId="{7F06FBAF-54B0-7CD8-C53C-B8A46CAA7032}"/>
          </ac:spMkLst>
        </pc:spChg>
        <pc:graphicFrameChg chg="add">
          <ac:chgData name="Felipe Rodriguez" userId="ec4e3cc9-7ace-487b-9456-39e1a354762a" providerId="ADAL" clId="{DB25CE2B-D999-4541-8FFC-9988F2445D18}" dt="2024-06-01T02:56:13.826" v="1319" actId="26606"/>
          <ac:graphicFrameMkLst>
            <pc:docMk/>
            <pc:sldMk cId="3135525154" sldId="269"/>
            <ac:graphicFrameMk id="5" creationId="{E5CD80C3-6320-F372-227E-7C48CEC53418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70852-DEA1-4B9D-86D5-F2FDF92D68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DD1112-F77D-4262-8D44-758564E2AA8E}">
      <dgm:prSet/>
      <dgm:spPr/>
      <dgm:t>
        <a:bodyPr/>
        <a:lstStyle/>
        <a:p>
          <a:r>
            <a:rPr lang="en-US" baseline="0"/>
            <a:t>Project Overview</a:t>
          </a:r>
          <a:endParaRPr lang="en-US"/>
        </a:p>
      </dgm:t>
    </dgm:pt>
    <dgm:pt modelId="{2D9201CF-F223-4F2F-B47D-800A40A9821F}" type="parTrans" cxnId="{95977569-69E3-45F1-9B5C-4613468FC267}">
      <dgm:prSet/>
      <dgm:spPr/>
      <dgm:t>
        <a:bodyPr/>
        <a:lstStyle/>
        <a:p>
          <a:endParaRPr lang="en-US"/>
        </a:p>
      </dgm:t>
    </dgm:pt>
    <dgm:pt modelId="{9B1F2673-E838-454B-8BC9-B7EA04F24A68}" type="sibTrans" cxnId="{95977569-69E3-45F1-9B5C-4613468FC267}">
      <dgm:prSet/>
      <dgm:spPr/>
      <dgm:t>
        <a:bodyPr/>
        <a:lstStyle/>
        <a:p>
          <a:endParaRPr lang="en-US"/>
        </a:p>
      </dgm:t>
    </dgm:pt>
    <dgm:pt modelId="{154A1D2C-D7D5-41B1-8312-DDA344C35725}">
      <dgm:prSet/>
      <dgm:spPr/>
      <dgm:t>
        <a:bodyPr/>
        <a:lstStyle/>
        <a:p>
          <a:r>
            <a:rPr lang="en-US" baseline="0"/>
            <a:t>Data Overview</a:t>
          </a:r>
          <a:endParaRPr lang="en-US"/>
        </a:p>
      </dgm:t>
    </dgm:pt>
    <dgm:pt modelId="{F51F5644-8872-494D-B912-5B98EFFE510B}" type="parTrans" cxnId="{6AAB16E8-8D97-4E03-93F9-6066EEC0AFD6}">
      <dgm:prSet/>
      <dgm:spPr/>
      <dgm:t>
        <a:bodyPr/>
        <a:lstStyle/>
        <a:p>
          <a:endParaRPr lang="en-US"/>
        </a:p>
      </dgm:t>
    </dgm:pt>
    <dgm:pt modelId="{175909F2-1E91-4DDE-B1C9-7B4977959198}" type="sibTrans" cxnId="{6AAB16E8-8D97-4E03-93F9-6066EEC0AFD6}">
      <dgm:prSet/>
      <dgm:spPr/>
      <dgm:t>
        <a:bodyPr/>
        <a:lstStyle/>
        <a:p>
          <a:endParaRPr lang="en-US"/>
        </a:p>
      </dgm:t>
    </dgm:pt>
    <dgm:pt modelId="{8646E25E-2F2A-4A35-81E2-8A19A8F39714}">
      <dgm:prSet/>
      <dgm:spPr/>
      <dgm:t>
        <a:bodyPr/>
        <a:lstStyle/>
        <a:p>
          <a:r>
            <a:rPr lang="en-US" baseline="0"/>
            <a:t>Methods and Analysis</a:t>
          </a:r>
          <a:endParaRPr lang="en-US"/>
        </a:p>
      </dgm:t>
    </dgm:pt>
    <dgm:pt modelId="{6EB949E9-7252-4861-8858-832393FC1C53}" type="parTrans" cxnId="{E524BE1F-9434-41D1-8F85-445521CAA5EF}">
      <dgm:prSet/>
      <dgm:spPr/>
      <dgm:t>
        <a:bodyPr/>
        <a:lstStyle/>
        <a:p>
          <a:endParaRPr lang="en-US"/>
        </a:p>
      </dgm:t>
    </dgm:pt>
    <dgm:pt modelId="{D2895C20-EB9E-4805-AC4F-D9F620797148}" type="sibTrans" cxnId="{E524BE1F-9434-41D1-8F85-445521CAA5EF}">
      <dgm:prSet/>
      <dgm:spPr/>
      <dgm:t>
        <a:bodyPr/>
        <a:lstStyle/>
        <a:p>
          <a:endParaRPr lang="en-US"/>
        </a:p>
      </dgm:t>
    </dgm:pt>
    <dgm:pt modelId="{D2F3F4DB-FAF3-431D-B153-CB2E34858AE1}">
      <dgm:prSet/>
      <dgm:spPr/>
      <dgm:t>
        <a:bodyPr/>
        <a:lstStyle/>
        <a:p>
          <a:r>
            <a:rPr lang="en-US" baseline="0"/>
            <a:t>Challenges</a:t>
          </a:r>
          <a:endParaRPr lang="en-US"/>
        </a:p>
      </dgm:t>
    </dgm:pt>
    <dgm:pt modelId="{5D69ED09-245D-4759-9702-F05239A1C76E}" type="parTrans" cxnId="{D92B2318-86CC-450F-83F6-16BAB8C23E30}">
      <dgm:prSet/>
      <dgm:spPr/>
      <dgm:t>
        <a:bodyPr/>
        <a:lstStyle/>
        <a:p>
          <a:endParaRPr lang="en-US"/>
        </a:p>
      </dgm:t>
    </dgm:pt>
    <dgm:pt modelId="{6FDB987E-46E4-4516-8B9B-57ED9CED7AEF}" type="sibTrans" cxnId="{D92B2318-86CC-450F-83F6-16BAB8C23E30}">
      <dgm:prSet/>
      <dgm:spPr/>
      <dgm:t>
        <a:bodyPr/>
        <a:lstStyle/>
        <a:p>
          <a:endParaRPr lang="en-US"/>
        </a:p>
      </dgm:t>
    </dgm:pt>
    <dgm:pt modelId="{250E35FE-0ADE-4669-AF8A-72858ABD1035}">
      <dgm:prSet/>
      <dgm:spPr/>
      <dgm:t>
        <a:bodyPr/>
        <a:lstStyle/>
        <a:p>
          <a:r>
            <a:rPr lang="en-US" baseline="0"/>
            <a:t>Findings</a:t>
          </a:r>
          <a:endParaRPr lang="en-US"/>
        </a:p>
      </dgm:t>
    </dgm:pt>
    <dgm:pt modelId="{865516B9-C951-455F-B90B-EB6169BD197C}" type="parTrans" cxnId="{BBE1A722-627A-4FE0-869A-3431BD75C1AE}">
      <dgm:prSet/>
      <dgm:spPr/>
      <dgm:t>
        <a:bodyPr/>
        <a:lstStyle/>
        <a:p>
          <a:endParaRPr lang="en-US"/>
        </a:p>
      </dgm:t>
    </dgm:pt>
    <dgm:pt modelId="{A63211AA-914C-4F60-B66F-3A3233132588}" type="sibTrans" cxnId="{BBE1A722-627A-4FE0-869A-3431BD75C1AE}">
      <dgm:prSet/>
      <dgm:spPr/>
      <dgm:t>
        <a:bodyPr/>
        <a:lstStyle/>
        <a:p>
          <a:endParaRPr lang="en-US"/>
        </a:p>
      </dgm:t>
    </dgm:pt>
    <dgm:pt modelId="{7806381A-88C8-44D6-B751-73566B8C09A2}">
      <dgm:prSet/>
      <dgm:spPr/>
      <dgm:t>
        <a:bodyPr/>
        <a:lstStyle/>
        <a:p>
          <a:r>
            <a:rPr lang="en-US" baseline="0"/>
            <a:t>Implementation</a:t>
          </a:r>
          <a:endParaRPr lang="en-US"/>
        </a:p>
      </dgm:t>
    </dgm:pt>
    <dgm:pt modelId="{324EBFE4-D869-464E-A9C1-379BC0B82B82}" type="parTrans" cxnId="{206DCE0C-7985-4061-AFE8-124A7A47E208}">
      <dgm:prSet/>
      <dgm:spPr/>
      <dgm:t>
        <a:bodyPr/>
        <a:lstStyle/>
        <a:p>
          <a:endParaRPr lang="en-US"/>
        </a:p>
      </dgm:t>
    </dgm:pt>
    <dgm:pt modelId="{6D2C2EB5-FCAB-455C-923B-0A6ADB79A74C}" type="sibTrans" cxnId="{206DCE0C-7985-4061-AFE8-124A7A47E208}">
      <dgm:prSet/>
      <dgm:spPr/>
      <dgm:t>
        <a:bodyPr/>
        <a:lstStyle/>
        <a:p>
          <a:endParaRPr lang="en-US"/>
        </a:p>
      </dgm:t>
    </dgm:pt>
    <dgm:pt modelId="{F84A2235-9E26-43CA-9280-77372623441D}">
      <dgm:prSet/>
      <dgm:spPr/>
      <dgm:t>
        <a:bodyPr/>
        <a:lstStyle/>
        <a:p>
          <a:r>
            <a:rPr lang="en-US" baseline="0"/>
            <a:t>Summary</a:t>
          </a:r>
          <a:endParaRPr lang="en-US"/>
        </a:p>
      </dgm:t>
    </dgm:pt>
    <dgm:pt modelId="{950EBC56-0F0A-4F20-8262-609B915624FF}" type="parTrans" cxnId="{4EF7D02A-F812-47AB-B956-6545C6302F98}">
      <dgm:prSet/>
      <dgm:spPr/>
      <dgm:t>
        <a:bodyPr/>
        <a:lstStyle/>
        <a:p>
          <a:endParaRPr lang="en-US"/>
        </a:p>
      </dgm:t>
    </dgm:pt>
    <dgm:pt modelId="{F4DDE223-C723-4CC0-80BD-7BDD3FF7BD9B}" type="sibTrans" cxnId="{4EF7D02A-F812-47AB-B956-6545C6302F98}">
      <dgm:prSet/>
      <dgm:spPr/>
      <dgm:t>
        <a:bodyPr/>
        <a:lstStyle/>
        <a:p>
          <a:endParaRPr lang="en-US"/>
        </a:p>
      </dgm:t>
    </dgm:pt>
    <dgm:pt modelId="{24EC6B85-5BF6-1643-95BC-87D2759ECA74}" type="pres">
      <dgm:prSet presAssocID="{B3F70852-DEA1-4B9D-86D5-F2FDF92D68A7}" presName="vert0" presStyleCnt="0">
        <dgm:presLayoutVars>
          <dgm:dir/>
          <dgm:animOne val="branch"/>
          <dgm:animLvl val="lvl"/>
        </dgm:presLayoutVars>
      </dgm:prSet>
      <dgm:spPr/>
    </dgm:pt>
    <dgm:pt modelId="{6E18C393-C513-F746-B0BF-0E30E5EDD329}" type="pres">
      <dgm:prSet presAssocID="{72DD1112-F77D-4262-8D44-758564E2AA8E}" presName="thickLine" presStyleLbl="alignNode1" presStyleIdx="0" presStyleCnt="7"/>
      <dgm:spPr/>
    </dgm:pt>
    <dgm:pt modelId="{EEA4B11D-EBCF-694D-B683-1224652F45C7}" type="pres">
      <dgm:prSet presAssocID="{72DD1112-F77D-4262-8D44-758564E2AA8E}" presName="horz1" presStyleCnt="0"/>
      <dgm:spPr/>
    </dgm:pt>
    <dgm:pt modelId="{B2B15BFE-5948-AF48-854D-BDDE9D500718}" type="pres">
      <dgm:prSet presAssocID="{72DD1112-F77D-4262-8D44-758564E2AA8E}" presName="tx1" presStyleLbl="revTx" presStyleIdx="0" presStyleCnt="7"/>
      <dgm:spPr/>
    </dgm:pt>
    <dgm:pt modelId="{DFA17F39-2492-484C-A4F4-3E7F4E623BF5}" type="pres">
      <dgm:prSet presAssocID="{72DD1112-F77D-4262-8D44-758564E2AA8E}" presName="vert1" presStyleCnt="0"/>
      <dgm:spPr/>
    </dgm:pt>
    <dgm:pt modelId="{BFABA025-F624-3149-B8FF-00CC0871E01E}" type="pres">
      <dgm:prSet presAssocID="{154A1D2C-D7D5-41B1-8312-DDA344C35725}" presName="thickLine" presStyleLbl="alignNode1" presStyleIdx="1" presStyleCnt="7"/>
      <dgm:spPr/>
    </dgm:pt>
    <dgm:pt modelId="{83AB3510-A1AF-1846-85DA-BD6BD4606005}" type="pres">
      <dgm:prSet presAssocID="{154A1D2C-D7D5-41B1-8312-DDA344C35725}" presName="horz1" presStyleCnt="0"/>
      <dgm:spPr/>
    </dgm:pt>
    <dgm:pt modelId="{4FCFE9CC-A528-674D-8B13-067B165D888E}" type="pres">
      <dgm:prSet presAssocID="{154A1D2C-D7D5-41B1-8312-DDA344C35725}" presName="tx1" presStyleLbl="revTx" presStyleIdx="1" presStyleCnt="7"/>
      <dgm:spPr/>
    </dgm:pt>
    <dgm:pt modelId="{7FD93DF8-4DFF-D748-82A4-0F11EE36D56C}" type="pres">
      <dgm:prSet presAssocID="{154A1D2C-D7D5-41B1-8312-DDA344C35725}" presName="vert1" presStyleCnt="0"/>
      <dgm:spPr/>
    </dgm:pt>
    <dgm:pt modelId="{84D6B1FC-5E2B-BC4D-8A30-295214AFC3EC}" type="pres">
      <dgm:prSet presAssocID="{8646E25E-2F2A-4A35-81E2-8A19A8F39714}" presName="thickLine" presStyleLbl="alignNode1" presStyleIdx="2" presStyleCnt="7"/>
      <dgm:spPr/>
    </dgm:pt>
    <dgm:pt modelId="{AAECD5A7-1AE4-9241-AD12-CF486F3CC0BE}" type="pres">
      <dgm:prSet presAssocID="{8646E25E-2F2A-4A35-81E2-8A19A8F39714}" presName="horz1" presStyleCnt="0"/>
      <dgm:spPr/>
    </dgm:pt>
    <dgm:pt modelId="{731EBF6B-AA5F-3941-881D-274D1A2149A1}" type="pres">
      <dgm:prSet presAssocID="{8646E25E-2F2A-4A35-81E2-8A19A8F39714}" presName="tx1" presStyleLbl="revTx" presStyleIdx="2" presStyleCnt="7"/>
      <dgm:spPr/>
    </dgm:pt>
    <dgm:pt modelId="{A9A08B05-758D-FE42-8094-4DA428CB1F86}" type="pres">
      <dgm:prSet presAssocID="{8646E25E-2F2A-4A35-81E2-8A19A8F39714}" presName="vert1" presStyleCnt="0"/>
      <dgm:spPr/>
    </dgm:pt>
    <dgm:pt modelId="{627DB42A-1D49-0C47-90C0-D8A39F3640C9}" type="pres">
      <dgm:prSet presAssocID="{D2F3F4DB-FAF3-431D-B153-CB2E34858AE1}" presName="thickLine" presStyleLbl="alignNode1" presStyleIdx="3" presStyleCnt="7"/>
      <dgm:spPr/>
    </dgm:pt>
    <dgm:pt modelId="{748369FF-7821-2A42-A640-C651284661B5}" type="pres">
      <dgm:prSet presAssocID="{D2F3F4DB-FAF3-431D-B153-CB2E34858AE1}" presName="horz1" presStyleCnt="0"/>
      <dgm:spPr/>
    </dgm:pt>
    <dgm:pt modelId="{7710ACE1-191C-5744-9911-F6A2FE89FD23}" type="pres">
      <dgm:prSet presAssocID="{D2F3F4DB-FAF3-431D-B153-CB2E34858AE1}" presName="tx1" presStyleLbl="revTx" presStyleIdx="3" presStyleCnt="7"/>
      <dgm:spPr/>
    </dgm:pt>
    <dgm:pt modelId="{5BCD84D7-598E-994B-9C79-38DE18D396DB}" type="pres">
      <dgm:prSet presAssocID="{D2F3F4DB-FAF3-431D-B153-CB2E34858AE1}" presName="vert1" presStyleCnt="0"/>
      <dgm:spPr/>
    </dgm:pt>
    <dgm:pt modelId="{144A4EAC-84B9-884E-82B2-BAFBF4D9173E}" type="pres">
      <dgm:prSet presAssocID="{250E35FE-0ADE-4669-AF8A-72858ABD1035}" presName="thickLine" presStyleLbl="alignNode1" presStyleIdx="4" presStyleCnt="7"/>
      <dgm:spPr/>
    </dgm:pt>
    <dgm:pt modelId="{DC7A4875-AFFE-CB41-964E-3860119A84BB}" type="pres">
      <dgm:prSet presAssocID="{250E35FE-0ADE-4669-AF8A-72858ABD1035}" presName="horz1" presStyleCnt="0"/>
      <dgm:spPr/>
    </dgm:pt>
    <dgm:pt modelId="{95ABC737-00D2-724C-B3D2-C06A55CC4970}" type="pres">
      <dgm:prSet presAssocID="{250E35FE-0ADE-4669-AF8A-72858ABD1035}" presName="tx1" presStyleLbl="revTx" presStyleIdx="4" presStyleCnt="7"/>
      <dgm:spPr/>
    </dgm:pt>
    <dgm:pt modelId="{FB6E0D9C-F230-D645-99CD-382677360E15}" type="pres">
      <dgm:prSet presAssocID="{250E35FE-0ADE-4669-AF8A-72858ABD1035}" presName="vert1" presStyleCnt="0"/>
      <dgm:spPr/>
    </dgm:pt>
    <dgm:pt modelId="{6D9EAC1F-19E4-1743-AA7F-D7BB48B5A799}" type="pres">
      <dgm:prSet presAssocID="{7806381A-88C8-44D6-B751-73566B8C09A2}" presName="thickLine" presStyleLbl="alignNode1" presStyleIdx="5" presStyleCnt="7"/>
      <dgm:spPr/>
    </dgm:pt>
    <dgm:pt modelId="{2842B1AE-A353-804B-B8B1-07757CBA6715}" type="pres">
      <dgm:prSet presAssocID="{7806381A-88C8-44D6-B751-73566B8C09A2}" presName="horz1" presStyleCnt="0"/>
      <dgm:spPr/>
    </dgm:pt>
    <dgm:pt modelId="{8A733FE5-9948-9647-9E38-1CFE27E17377}" type="pres">
      <dgm:prSet presAssocID="{7806381A-88C8-44D6-B751-73566B8C09A2}" presName="tx1" presStyleLbl="revTx" presStyleIdx="5" presStyleCnt="7"/>
      <dgm:spPr/>
    </dgm:pt>
    <dgm:pt modelId="{42C67EB2-95E0-3343-9D11-5F048DF5446A}" type="pres">
      <dgm:prSet presAssocID="{7806381A-88C8-44D6-B751-73566B8C09A2}" presName="vert1" presStyleCnt="0"/>
      <dgm:spPr/>
    </dgm:pt>
    <dgm:pt modelId="{0E0EE4DB-5DE1-D349-9DF4-9ED2CBEF4B1B}" type="pres">
      <dgm:prSet presAssocID="{F84A2235-9E26-43CA-9280-77372623441D}" presName="thickLine" presStyleLbl="alignNode1" presStyleIdx="6" presStyleCnt="7"/>
      <dgm:spPr/>
    </dgm:pt>
    <dgm:pt modelId="{19C4EE09-650E-FF43-B4BA-E90D91E28C37}" type="pres">
      <dgm:prSet presAssocID="{F84A2235-9E26-43CA-9280-77372623441D}" presName="horz1" presStyleCnt="0"/>
      <dgm:spPr/>
    </dgm:pt>
    <dgm:pt modelId="{3B87DC9E-6A1C-E34A-9FDF-00D2D6ED758D}" type="pres">
      <dgm:prSet presAssocID="{F84A2235-9E26-43CA-9280-77372623441D}" presName="tx1" presStyleLbl="revTx" presStyleIdx="6" presStyleCnt="7"/>
      <dgm:spPr/>
    </dgm:pt>
    <dgm:pt modelId="{CE5971ED-701E-8044-96F7-3339D8393290}" type="pres">
      <dgm:prSet presAssocID="{F84A2235-9E26-43CA-9280-77372623441D}" presName="vert1" presStyleCnt="0"/>
      <dgm:spPr/>
    </dgm:pt>
  </dgm:ptLst>
  <dgm:cxnLst>
    <dgm:cxn modelId="{206DCE0C-7985-4061-AFE8-124A7A47E208}" srcId="{B3F70852-DEA1-4B9D-86D5-F2FDF92D68A7}" destId="{7806381A-88C8-44D6-B751-73566B8C09A2}" srcOrd="5" destOrd="0" parTransId="{324EBFE4-D869-464E-A9C1-379BC0B82B82}" sibTransId="{6D2C2EB5-FCAB-455C-923B-0A6ADB79A74C}"/>
    <dgm:cxn modelId="{71755D11-6A75-C545-8E39-6D1078A22CEA}" type="presOf" srcId="{154A1D2C-D7D5-41B1-8312-DDA344C35725}" destId="{4FCFE9CC-A528-674D-8B13-067B165D888E}" srcOrd="0" destOrd="0" presId="urn:microsoft.com/office/officeart/2008/layout/LinedList"/>
    <dgm:cxn modelId="{D92B2318-86CC-450F-83F6-16BAB8C23E30}" srcId="{B3F70852-DEA1-4B9D-86D5-F2FDF92D68A7}" destId="{D2F3F4DB-FAF3-431D-B153-CB2E34858AE1}" srcOrd="3" destOrd="0" parTransId="{5D69ED09-245D-4759-9702-F05239A1C76E}" sibTransId="{6FDB987E-46E4-4516-8B9B-57ED9CED7AEF}"/>
    <dgm:cxn modelId="{E524BE1F-9434-41D1-8F85-445521CAA5EF}" srcId="{B3F70852-DEA1-4B9D-86D5-F2FDF92D68A7}" destId="{8646E25E-2F2A-4A35-81E2-8A19A8F39714}" srcOrd="2" destOrd="0" parTransId="{6EB949E9-7252-4861-8858-832393FC1C53}" sibTransId="{D2895C20-EB9E-4805-AC4F-D9F620797148}"/>
    <dgm:cxn modelId="{BBE1A722-627A-4FE0-869A-3431BD75C1AE}" srcId="{B3F70852-DEA1-4B9D-86D5-F2FDF92D68A7}" destId="{250E35FE-0ADE-4669-AF8A-72858ABD1035}" srcOrd="4" destOrd="0" parTransId="{865516B9-C951-455F-B90B-EB6169BD197C}" sibTransId="{A63211AA-914C-4F60-B66F-3A3233132588}"/>
    <dgm:cxn modelId="{4EF7D02A-F812-47AB-B956-6545C6302F98}" srcId="{B3F70852-DEA1-4B9D-86D5-F2FDF92D68A7}" destId="{F84A2235-9E26-43CA-9280-77372623441D}" srcOrd="6" destOrd="0" parTransId="{950EBC56-0F0A-4F20-8262-609B915624FF}" sibTransId="{F4DDE223-C723-4CC0-80BD-7BDD3FF7BD9B}"/>
    <dgm:cxn modelId="{668DE35E-6C63-F14E-88F3-2A8BB9BDC305}" type="presOf" srcId="{B3F70852-DEA1-4B9D-86D5-F2FDF92D68A7}" destId="{24EC6B85-5BF6-1643-95BC-87D2759ECA74}" srcOrd="0" destOrd="0" presId="urn:microsoft.com/office/officeart/2008/layout/LinedList"/>
    <dgm:cxn modelId="{95977569-69E3-45F1-9B5C-4613468FC267}" srcId="{B3F70852-DEA1-4B9D-86D5-F2FDF92D68A7}" destId="{72DD1112-F77D-4262-8D44-758564E2AA8E}" srcOrd="0" destOrd="0" parTransId="{2D9201CF-F223-4F2F-B47D-800A40A9821F}" sibTransId="{9B1F2673-E838-454B-8BC9-B7EA04F24A68}"/>
    <dgm:cxn modelId="{7605F66D-7713-2348-BB60-C4B5A17760A9}" type="presOf" srcId="{72DD1112-F77D-4262-8D44-758564E2AA8E}" destId="{B2B15BFE-5948-AF48-854D-BDDE9D500718}" srcOrd="0" destOrd="0" presId="urn:microsoft.com/office/officeart/2008/layout/LinedList"/>
    <dgm:cxn modelId="{779F2BA2-7AAD-F245-A8EF-0C21B33F3BB3}" type="presOf" srcId="{7806381A-88C8-44D6-B751-73566B8C09A2}" destId="{8A733FE5-9948-9647-9E38-1CFE27E17377}" srcOrd="0" destOrd="0" presId="urn:microsoft.com/office/officeart/2008/layout/LinedList"/>
    <dgm:cxn modelId="{E6E229A4-26BC-F94D-8199-5815047A6E73}" type="presOf" srcId="{250E35FE-0ADE-4669-AF8A-72858ABD1035}" destId="{95ABC737-00D2-724C-B3D2-C06A55CC4970}" srcOrd="0" destOrd="0" presId="urn:microsoft.com/office/officeart/2008/layout/LinedList"/>
    <dgm:cxn modelId="{7E30EED2-613F-EE40-81E2-EAC29FF73133}" type="presOf" srcId="{8646E25E-2F2A-4A35-81E2-8A19A8F39714}" destId="{731EBF6B-AA5F-3941-881D-274D1A2149A1}" srcOrd="0" destOrd="0" presId="urn:microsoft.com/office/officeart/2008/layout/LinedList"/>
    <dgm:cxn modelId="{923B02D4-8AEA-ED46-8F72-F153222B1FA0}" type="presOf" srcId="{F84A2235-9E26-43CA-9280-77372623441D}" destId="{3B87DC9E-6A1C-E34A-9FDF-00D2D6ED758D}" srcOrd="0" destOrd="0" presId="urn:microsoft.com/office/officeart/2008/layout/LinedList"/>
    <dgm:cxn modelId="{6AAB16E8-8D97-4E03-93F9-6066EEC0AFD6}" srcId="{B3F70852-DEA1-4B9D-86D5-F2FDF92D68A7}" destId="{154A1D2C-D7D5-41B1-8312-DDA344C35725}" srcOrd="1" destOrd="0" parTransId="{F51F5644-8872-494D-B912-5B98EFFE510B}" sibTransId="{175909F2-1E91-4DDE-B1C9-7B4977959198}"/>
    <dgm:cxn modelId="{D83DC8E9-101D-BD44-8EAC-694A231CFE51}" type="presOf" srcId="{D2F3F4DB-FAF3-431D-B153-CB2E34858AE1}" destId="{7710ACE1-191C-5744-9911-F6A2FE89FD23}" srcOrd="0" destOrd="0" presId="urn:microsoft.com/office/officeart/2008/layout/LinedList"/>
    <dgm:cxn modelId="{EDF3426C-A007-2948-96B7-2C994AFC0E07}" type="presParOf" srcId="{24EC6B85-5BF6-1643-95BC-87D2759ECA74}" destId="{6E18C393-C513-F746-B0BF-0E30E5EDD329}" srcOrd="0" destOrd="0" presId="urn:microsoft.com/office/officeart/2008/layout/LinedList"/>
    <dgm:cxn modelId="{40A3EBF2-A4A3-6348-88D5-0B57603DE07A}" type="presParOf" srcId="{24EC6B85-5BF6-1643-95BC-87D2759ECA74}" destId="{EEA4B11D-EBCF-694D-B683-1224652F45C7}" srcOrd="1" destOrd="0" presId="urn:microsoft.com/office/officeart/2008/layout/LinedList"/>
    <dgm:cxn modelId="{3FF1CABE-0893-2A45-A72C-FFBB71660F3D}" type="presParOf" srcId="{EEA4B11D-EBCF-694D-B683-1224652F45C7}" destId="{B2B15BFE-5948-AF48-854D-BDDE9D500718}" srcOrd="0" destOrd="0" presId="urn:microsoft.com/office/officeart/2008/layout/LinedList"/>
    <dgm:cxn modelId="{556BC7AC-CCD3-3546-AC4A-9781B864DA10}" type="presParOf" srcId="{EEA4B11D-EBCF-694D-B683-1224652F45C7}" destId="{DFA17F39-2492-484C-A4F4-3E7F4E623BF5}" srcOrd="1" destOrd="0" presId="urn:microsoft.com/office/officeart/2008/layout/LinedList"/>
    <dgm:cxn modelId="{1ECCC0F7-8D1E-9246-BE63-DEE333304D82}" type="presParOf" srcId="{24EC6B85-5BF6-1643-95BC-87D2759ECA74}" destId="{BFABA025-F624-3149-B8FF-00CC0871E01E}" srcOrd="2" destOrd="0" presId="urn:microsoft.com/office/officeart/2008/layout/LinedList"/>
    <dgm:cxn modelId="{2B7A8916-C898-5D48-BE62-2C2023D89B0A}" type="presParOf" srcId="{24EC6B85-5BF6-1643-95BC-87D2759ECA74}" destId="{83AB3510-A1AF-1846-85DA-BD6BD4606005}" srcOrd="3" destOrd="0" presId="urn:microsoft.com/office/officeart/2008/layout/LinedList"/>
    <dgm:cxn modelId="{43238ABA-6015-B943-AE9A-BA301E701CA2}" type="presParOf" srcId="{83AB3510-A1AF-1846-85DA-BD6BD4606005}" destId="{4FCFE9CC-A528-674D-8B13-067B165D888E}" srcOrd="0" destOrd="0" presId="urn:microsoft.com/office/officeart/2008/layout/LinedList"/>
    <dgm:cxn modelId="{6EA7B390-2442-1543-A47F-01310775C1CE}" type="presParOf" srcId="{83AB3510-A1AF-1846-85DA-BD6BD4606005}" destId="{7FD93DF8-4DFF-D748-82A4-0F11EE36D56C}" srcOrd="1" destOrd="0" presId="urn:microsoft.com/office/officeart/2008/layout/LinedList"/>
    <dgm:cxn modelId="{7FB30376-6C49-D74B-803A-C733FF45059D}" type="presParOf" srcId="{24EC6B85-5BF6-1643-95BC-87D2759ECA74}" destId="{84D6B1FC-5E2B-BC4D-8A30-295214AFC3EC}" srcOrd="4" destOrd="0" presId="urn:microsoft.com/office/officeart/2008/layout/LinedList"/>
    <dgm:cxn modelId="{D8380388-5861-0B48-BD2F-ABDFFC74E9CE}" type="presParOf" srcId="{24EC6B85-5BF6-1643-95BC-87D2759ECA74}" destId="{AAECD5A7-1AE4-9241-AD12-CF486F3CC0BE}" srcOrd="5" destOrd="0" presId="urn:microsoft.com/office/officeart/2008/layout/LinedList"/>
    <dgm:cxn modelId="{D93828B6-1997-4A4B-8437-ED640E7A8DA6}" type="presParOf" srcId="{AAECD5A7-1AE4-9241-AD12-CF486F3CC0BE}" destId="{731EBF6B-AA5F-3941-881D-274D1A2149A1}" srcOrd="0" destOrd="0" presId="urn:microsoft.com/office/officeart/2008/layout/LinedList"/>
    <dgm:cxn modelId="{596F19AA-BA68-ED4A-BABF-2A80F2CD0B6D}" type="presParOf" srcId="{AAECD5A7-1AE4-9241-AD12-CF486F3CC0BE}" destId="{A9A08B05-758D-FE42-8094-4DA428CB1F86}" srcOrd="1" destOrd="0" presId="urn:microsoft.com/office/officeart/2008/layout/LinedList"/>
    <dgm:cxn modelId="{C0F7A67E-FD6A-6045-BEF8-D0A5FADCD6CE}" type="presParOf" srcId="{24EC6B85-5BF6-1643-95BC-87D2759ECA74}" destId="{627DB42A-1D49-0C47-90C0-D8A39F3640C9}" srcOrd="6" destOrd="0" presId="urn:microsoft.com/office/officeart/2008/layout/LinedList"/>
    <dgm:cxn modelId="{A55886C2-3F15-7749-B5F4-CED8FE772E30}" type="presParOf" srcId="{24EC6B85-5BF6-1643-95BC-87D2759ECA74}" destId="{748369FF-7821-2A42-A640-C651284661B5}" srcOrd="7" destOrd="0" presId="urn:microsoft.com/office/officeart/2008/layout/LinedList"/>
    <dgm:cxn modelId="{D1096ECB-4354-5B46-973B-EE68213AFB4B}" type="presParOf" srcId="{748369FF-7821-2A42-A640-C651284661B5}" destId="{7710ACE1-191C-5744-9911-F6A2FE89FD23}" srcOrd="0" destOrd="0" presId="urn:microsoft.com/office/officeart/2008/layout/LinedList"/>
    <dgm:cxn modelId="{15E5D6F1-DFA2-904C-9C28-51E8B7F0F341}" type="presParOf" srcId="{748369FF-7821-2A42-A640-C651284661B5}" destId="{5BCD84D7-598E-994B-9C79-38DE18D396DB}" srcOrd="1" destOrd="0" presId="urn:microsoft.com/office/officeart/2008/layout/LinedList"/>
    <dgm:cxn modelId="{18533B52-11CF-1C47-A3C1-6450F20B8E19}" type="presParOf" srcId="{24EC6B85-5BF6-1643-95BC-87D2759ECA74}" destId="{144A4EAC-84B9-884E-82B2-BAFBF4D9173E}" srcOrd="8" destOrd="0" presId="urn:microsoft.com/office/officeart/2008/layout/LinedList"/>
    <dgm:cxn modelId="{56B85217-4454-3D46-B6B9-8154EDDA6F92}" type="presParOf" srcId="{24EC6B85-5BF6-1643-95BC-87D2759ECA74}" destId="{DC7A4875-AFFE-CB41-964E-3860119A84BB}" srcOrd="9" destOrd="0" presId="urn:microsoft.com/office/officeart/2008/layout/LinedList"/>
    <dgm:cxn modelId="{2CA9D2DC-C823-F74C-B904-460A3D8767CA}" type="presParOf" srcId="{DC7A4875-AFFE-CB41-964E-3860119A84BB}" destId="{95ABC737-00D2-724C-B3D2-C06A55CC4970}" srcOrd="0" destOrd="0" presId="urn:microsoft.com/office/officeart/2008/layout/LinedList"/>
    <dgm:cxn modelId="{A1F0501F-F83E-4D42-8749-01B443F129DE}" type="presParOf" srcId="{DC7A4875-AFFE-CB41-964E-3860119A84BB}" destId="{FB6E0D9C-F230-D645-99CD-382677360E15}" srcOrd="1" destOrd="0" presId="urn:microsoft.com/office/officeart/2008/layout/LinedList"/>
    <dgm:cxn modelId="{8D51F251-BBD6-8343-A78E-0F8E1DB7A0AD}" type="presParOf" srcId="{24EC6B85-5BF6-1643-95BC-87D2759ECA74}" destId="{6D9EAC1F-19E4-1743-AA7F-D7BB48B5A799}" srcOrd="10" destOrd="0" presId="urn:microsoft.com/office/officeart/2008/layout/LinedList"/>
    <dgm:cxn modelId="{AA99DE20-9C38-AA47-8138-16611C15ADE4}" type="presParOf" srcId="{24EC6B85-5BF6-1643-95BC-87D2759ECA74}" destId="{2842B1AE-A353-804B-B8B1-07757CBA6715}" srcOrd="11" destOrd="0" presId="urn:microsoft.com/office/officeart/2008/layout/LinedList"/>
    <dgm:cxn modelId="{7D8EEF56-FC87-0A4E-B17F-3729D4F960F2}" type="presParOf" srcId="{2842B1AE-A353-804B-B8B1-07757CBA6715}" destId="{8A733FE5-9948-9647-9E38-1CFE27E17377}" srcOrd="0" destOrd="0" presId="urn:microsoft.com/office/officeart/2008/layout/LinedList"/>
    <dgm:cxn modelId="{1D325563-A103-FC45-87B8-9E5D3D5896BF}" type="presParOf" srcId="{2842B1AE-A353-804B-B8B1-07757CBA6715}" destId="{42C67EB2-95E0-3343-9D11-5F048DF5446A}" srcOrd="1" destOrd="0" presId="urn:microsoft.com/office/officeart/2008/layout/LinedList"/>
    <dgm:cxn modelId="{283381F4-40E5-C54C-841B-85E8E3F9DD97}" type="presParOf" srcId="{24EC6B85-5BF6-1643-95BC-87D2759ECA74}" destId="{0E0EE4DB-5DE1-D349-9DF4-9ED2CBEF4B1B}" srcOrd="12" destOrd="0" presId="urn:microsoft.com/office/officeart/2008/layout/LinedList"/>
    <dgm:cxn modelId="{A2DA63BA-7076-674B-B19A-74A0DEBB852B}" type="presParOf" srcId="{24EC6B85-5BF6-1643-95BC-87D2759ECA74}" destId="{19C4EE09-650E-FF43-B4BA-E90D91E28C37}" srcOrd="13" destOrd="0" presId="urn:microsoft.com/office/officeart/2008/layout/LinedList"/>
    <dgm:cxn modelId="{4998B2CD-F919-9B41-8991-919E1455EABC}" type="presParOf" srcId="{19C4EE09-650E-FF43-B4BA-E90D91E28C37}" destId="{3B87DC9E-6A1C-E34A-9FDF-00D2D6ED758D}" srcOrd="0" destOrd="0" presId="urn:microsoft.com/office/officeart/2008/layout/LinedList"/>
    <dgm:cxn modelId="{39A4DFD4-B6BE-BD45-A641-F368BAEA7B93}" type="presParOf" srcId="{19C4EE09-650E-FF43-B4BA-E90D91E28C37}" destId="{CE5971ED-701E-8044-96F7-3339D83932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796C9-5FF9-4D26-A43B-489ED6A7AFB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150E75-2C04-40E3-BC90-080D5BDB22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Understand </a:t>
          </a:r>
          <a:r>
            <a:rPr lang="en-US" baseline="0">
              <a:latin typeface="Tw Cen MT" panose="020B0602020104020603"/>
            </a:rPr>
            <a:t>the sentiment in different reviews</a:t>
          </a:r>
          <a:endParaRPr lang="en-US"/>
        </a:p>
      </dgm:t>
    </dgm:pt>
    <dgm:pt modelId="{66DD2BB7-A61B-4D64-8CFE-E97B00FF91CD}" type="parTrans" cxnId="{CD721851-32FC-40A7-9535-626220041FE3}">
      <dgm:prSet/>
      <dgm:spPr/>
      <dgm:t>
        <a:bodyPr/>
        <a:lstStyle/>
        <a:p>
          <a:endParaRPr lang="en-US"/>
        </a:p>
      </dgm:t>
    </dgm:pt>
    <dgm:pt modelId="{6CE0CC7A-A4A9-4A35-9006-3205B7CD4AE9}" type="sibTrans" cxnId="{CD721851-32FC-40A7-9535-626220041FE3}">
      <dgm:prSet/>
      <dgm:spPr/>
      <dgm:t>
        <a:bodyPr/>
        <a:lstStyle/>
        <a:p>
          <a:endParaRPr lang="en-US"/>
        </a:p>
      </dgm:t>
    </dgm:pt>
    <dgm:pt modelId="{7C11B016-7A64-4AA9-BA30-B343F5CF6D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Build a model to predict </a:t>
          </a:r>
          <a:r>
            <a:rPr lang="en-US" baseline="0">
              <a:latin typeface="Tw Cen MT" panose="020B0602020104020603"/>
            </a:rPr>
            <a:t>sentiment</a:t>
          </a:r>
          <a:endParaRPr lang="en-US"/>
        </a:p>
      </dgm:t>
    </dgm:pt>
    <dgm:pt modelId="{3F649571-F6F4-4CDC-AD4B-90399220DD66}" type="parTrans" cxnId="{879EBCF8-AD98-43FD-8B15-EFDD1C7A8627}">
      <dgm:prSet/>
      <dgm:spPr/>
      <dgm:t>
        <a:bodyPr/>
        <a:lstStyle/>
        <a:p>
          <a:endParaRPr lang="en-US"/>
        </a:p>
      </dgm:t>
    </dgm:pt>
    <dgm:pt modelId="{1390A43F-3B19-4FA0-BF55-20B203B6A877}" type="sibTrans" cxnId="{879EBCF8-AD98-43FD-8B15-EFDD1C7A8627}">
      <dgm:prSet/>
      <dgm:spPr/>
      <dgm:t>
        <a:bodyPr/>
        <a:lstStyle/>
        <a:p>
          <a:endParaRPr lang="en-US"/>
        </a:p>
      </dgm:t>
    </dgm:pt>
    <dgm:pt modelId="{FCB169B1-DBB0-4C61-B5BB-40055ED586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Understand </a:t>
          </a:r>
          <a:r>
            <a:rPr lang="en-US">
              <a:latin typeface="Tw Cen MT" panose="020B0602020104020603"/>
            </a:rPr>
            <a:t>the reviews in the dataset</a:t>
          </a:r>
          <a:endParaRPr lang="en-US"/>
        </a:p>
      </dgm:t>
    </dgm:pt>
    <dgm:pt modelId="{7A61D22C-8087-4617-977B-1A7FCF159340}" type="parTrans" cxnId="{D625D96E-7286-46ED-8004-A4B32B6A5C05}">
      <dgm:prSet/>
      <dgm:spPr/>
      <dgm:t>
        <a:bodyPr/>
        <a:lstStyle/>
        <a:p>
          <a:endParaRPr lang="en-US"/>
        </a:p>
      </dgm:t>
    </dgm:pt>
    <dgm:pt modelId="{79B43940-ACDA-441F-A17C-D203225024F1}" type="sibTrans" cxnId="{D625D96E-7286-46ED-8004-A4B32B6A5C05}">
      <dgm:prSet/>
      <dgm:spPr/>
      <dgm:t>
        <a:bodyPr/>
        <a:lstStyle/>
        <a:p>
          <a:endParaRPr lang="en-US"/>
        </a:p>
      </dgm:t>
    </dgm:pt>
    <dgm:pt modelId="{799CCC6A-F193-4121-BD1D-D04AB4E1946B}" type="pres">
      <dgm:prSet presAssocID="{D85796C9-5FF9-4D26-A43B-489ED6A7AFBD}" presName="root" presStyleCnt="0">
        <dgm:presLayoutVars>
          <dgm:dir/>
          <dgm:resizeHandles val="exact"/>
        </dgm:presLayoutVars>
      </dgm:prSet>
      <dgm:spPr/>
    </dgm:pt>
    <dgm:pt modelId="{05AB7861-7A78-493F-B32A-7844B767E5BE}" type="pres">
      <dgm:prSet presAssocID="{04150E75-2C04-40E3-BC90-080D5BDB22C9}" presName="compNode" presStyleCnt="0"/>
      <dgm:spPr/>
    </dgm:pt>
    <dgm:pt modelId="{5BF9DADA-12B6-466A-BC02-C85925E1BE81}" type="pres">
      <dgm:prSet presAssocID="{04150E75-2C04-40E3-BC90-080D5BDB22C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AE8B94-48D2-4802-8575-75F7BD94DC59}" type="pres">
      <dgm:prSet presAssocID="{04150E75-2C04-40E3-BC90-080D5BDB22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6938E17-860E-48D7-87AE-33DF1BA4DAC8}" type="pres">
      <dgm:prSet presAssocID="{04150E75-2C04-40E3-BC90-080D5BDB22C9}" presName="spaceRect" presStyleCnt="0"/>
      <dgm:spPr/>
    </dgm:pt>
    <dgm:pt modelId="{8F74DF4C-226C-40D3-AB11-6DAB7EEE7841}" type="pres">
      <dgm:prSet presAssocID="{04150E75-2C04-40E3-BC90-080D5BDB22C9}" presName="textRect" presStyleLbl="revTx" presStyleIdx="0" presStyleCnt="3">
        <dgm:presLayoutVars>
          <dgm:chMax val="1"/>
          <dgm:chPref val="1"/>
        </dgm:presLayoutVars>
      </dgm:prSet>
      <dgm:spPr/>
    </dgm:pt>
    <dgm:pt modelId="{A5A6087E-4F5B-4582-B05C-F4364AF3B4DB}" type="pres">
      <dgm:prSet presAssocID="{6CE0CC7A-A4A9-4A35-9006-3205B7CD4AE9}" presName="sibTrans" presStyleCnt="0"/>
      <dgm:spPr/>
    </dgm:pt>
    <dgm:pt modelId="{B515AD6A-51B9-4195-8ED1-A50FA1B1E42A}" type="pres">
      <dgm:prSet presAssocID="{7C11B016-7A64-4AA9-BA30-B343F5CF6D37}" presName="compNode" presStyleCnt="0"/>
      <dgm:spPr/>
    </dgm:pt>
    <dgm:pt modelId="{AE38147D-E95F-4AB6-A631-A78525437521}" type="pres">
      <dgm:prSet presAssocID="{7C11B016-7A64-4AA9-BA30-B343F5CF6D3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F0B56AF-A329-42DB-8D4A-EE5CA0B8C263}" type="pres">
      <dgm:prSet presAssocID="{7C11B016-7A64-4AA9-BA30-B343F5CF6D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84C8105-4484-449A-A4E4-951756F4086F}" type="pres">
      <dgm:prSet presAssocID="{7C11B016-7A64-4AA9-BA30-B343F5CF6D37}" presName="spaceRect" presStyleCnt="0"/>
      <dgm:spPr/>
    </dgm:pt>
    <dgm:pt modelId="{937BAC7C-7230-49AB-B7CB-896B1A05C818}" type="pres">
      <dgm:prSet presAssocID="{7C11B016-7A64-4AA9-BA30-B343F5CF6D37}" presName="textRect" presStyleLbl="revTx" presStyleIdx="1" presStyleCnt="3">
        <dgm:presLayoutVars>
          <dgm:chMax val="1"/>
          <dgm:chPref val="1"/>
        </dgm:presLayoutVars>
      </dgm:prSet>
      <dgm:spPr/>
    </dgm:pt>
    <dgm:pt modelId="{5654EEBD-2399-4172-81E4-398190C94B58}" type="pres">
      <dgm:prSet presAssocID="{1390A43F-3B19-4FA0-BF55-20B203B6A877}" presName="sibTrans" presStyleCnt="0"/>
      <dgm:spPr/>
    </dgm:pt>
    <dgm:pt modelId="{9F0343C2-F0FF-4F6D-A2A3-EA390F261462}" type="pres">
      <dgm:prSet presAssocID="{FCB169B1-DBB0-4C61-B5BB-40055ED58639}" presName="compNode" presStyleCnt="0"/>
      <dgm:spPr/>
    </dgm:pt>
    <dgm:pt modelId="{7851FD4F-F58F-4715-A778-917CF0FA6A72}" type="pres">
      <dgm:prSet presAssocID="{FCB169B1-DBB0-4C61-B5BB-40055ED5863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84357C3-5CA0-43ED-8F34-0CEF7CDA388B}" type="pres">
      <dgm:prSet presAssocID="{FCB169B1-DBB0-4C61-B5BB-40055ED586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56B5DD6-BC40-4D4B-95B6-E96488319D05}" type="pres">
      <dgm:prSet presAssocID="{FCB169B1-DBB0-4C61-B5BB-40055ED58639}" presName="spaceRect" presStyleCnt="0"/>
      <dgm:spPr/>
    </dgm:pt>
    <dgm:pt modelId="{8B3760A6-3BC7-4FC7-B007-5FBF9596228A}" type="pres">
      <dgm:prSet presAssocID="{FCB169B1-DBB0-4C61-B5BB-40055ED586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94950A-9C48-47E2-A249-14CE057EB2C1}" type="presOf" srcId="{D85796C9-5FF9-4D26-A43B-489ED6A7AFBD}" destId="{799CCC6A-F193-4121-BD1D-D04AB4E1946B}" srcOrd="0" destOrd="0" presId="urn:microsoft.com/office/officeart/2018/5/layout/IconLeafLabelList"/>
    <dgm:cxn modelId="{031A2E17-8AF9-47B5-B7FB-9953E574644B}" type="presOf" srcId="{04150E75-2C04-40E3-BC90-080D5BDB22C9}" destId="{8F74DF4C-226C-40D3-AB11-6DAB7EEE7841}" srcOrd="0" destOrd="0" presId="urn:microsoft.com/office/officeart/2018/5/layout/IconLeafLabelList"/>
    <dgm:cxn modelId="{CD721851-32FC-40A7-9535-626220041FE3}" srcId="{D85796C9-5FF9-4D26-A43B-489ED6A7AFBD}" destId="{04150E75-2C04-40E3-BC90-080D5BDB22C9}" srcOrd="0" destOrd="0" parTransId="{66DD2BB7-A61B-4D64-8CFE-E97B00FF91CD}" sibTransId="{6CE0CC7A-A4A9-4A35-9006-3205B7CD4AE9}"/>
    <dgm:cxn modelId="{D625D96E-7286-46ED-8004-A4B32B6A5C05}" srcId="{D85796C9-5FF9-4D26-A43B-489ED6A7AFBD}" destId="{FCB169B1-DBB0-4C61-B5BB-40055ED58639}" srcOrd="2" destOrd="0" parTransId="{7A61D22C-8087-4617-977B-1A7FCF159340}" sibTransId="{79B43940-ACDA-441F-A17C-D203225024F1}"/>
    <dgm:cxn modelId="{542AECB2-E9B9-4C49-BA2B-A7C6EB1F04F9}" type="presOf" srcId="{7C11B016-7A64-4AA9-BA30-B343F5CF6D37}" destId="{937BAC7C-7230-49AB-B7CB-896B1A05C818}" srcOrd="0" destOrd="0" presId="urn:microsoft.com/office/officeart/2018/5/layout/IconLeafLabelList"/>
    <dgm:cxn modelId="{6B98E6C2-6998-40FE-9E5C-1BC6F1443792}" type="presOf" srcId="{FCB169B1-DBB0-4C61-B5BB-40055ED58639}" destId="{8B3760A6-3BC7-4FC7-B007-5FBF9596228A}" srcOrd="0" destOrd="0" presId="urn:microsoft.com/office/officeart/2018/5/layout/IconLeafLabelList"/>
    <dgm:cxn modelId="{879EBCF8-AD98-43FD-8B15-EFDD1C7A8627}" srcId="{D85796C9-5FF9-4D26-A43B-489ED6A7AFBD}" destId="{7C11B016-7A64-4AA9-BA30-B343F5CF6D37}" srcOrd="1" destOrd="0" parTransId="{3F649571-F6F4-4CDC-AD4B-90399220DD66}" sibTransId="{1390A43F-3B19-4FA0-BF55-20B203B6A877}"/>
    <dgm:cxn modelId="{09FD01A0-8E24-4303-927D-49D9751DF283}" type="presParOf" srcId="{799CCC6A-F193-4121-BD1D-D04AB4E1946B}" destId="{05AB7861-7A78-493F-B32A-7844B767E5BE}" srcOrd="0" destOrd="0" presId="urn:microsoft.com/office/officeart/2018/5/layout/IconLeafLabelList"/>
    <dgm:cxn modelId="{536286FD-58EC-4709-BD89-400AFF5B8033}" type="presParOf" srcId="{05AB7861-7A78-493F-B32A-7844B767E5BE}" destId="{5BF9DADA-12B6-466A-BC02-C85925E1BE81}" srcOrd="0" destOrd="0" presId="urn:microsoft.com/office/officeart/2018/5/layout/IconLeafLabelList"/>
    <dgm:cxn modelId="{E13434BE-E072-43FB-880F-5650423F4D2F}" type="presParOf" srcId="{05AB7861-7A78-493F-B32A-7844B767E5BE}" destId="{01AE8B94-48D2-4802-8575-75F7BD94DC59}" srcOrd="1" destOrd="0" presId="urn:microsoft.com/office/officeart/2018/5/layout/IconLeafLabelList"/>
    <dgm:cxn modelId="{7896D80A-0820-4A6F-911E-DDBEE83F5549}" type="presParOf" srcId="{05AB7861-7A78-493F-B32A-7844B767E5BE}" destId="{F6938E17-860E-48D7-87AE-33DF1BA4DAC8}" srcOrd="2" destOrd="0" presId="urn:microsoft.com/office/officeart/2018/5/layout/IconLeafLabelList"/>
    <dgm:cxn modelId="{21623F56-F050-4496-8A03-7B2EA2891B93}" type="presParOf" srcId="{05AB7861-7A78-493F-B32A-7844B767E5BE}" destId="{8F74DF4C-226C-40D3-AB11-6DAB7EEE7841}" srcOrd="3" destOrd="0" presId="urn:microsoft.com/office/officeart/2018/5/layout/IconLeafLabelList"/>
    <dgm:cxn modelId="{6FB23C82-373C-47EC-9C82-2070BEB3B243}" type="presParOf" srcId="{799CCC6A-F193-4121-BD1D-D04AB4E1946B}" destId="{A5A6087E-4F5B-4582-B05C-F4364AF3B4DB}" srcOrd="1" destOrd="0" presId="urn:microsoft.com/office/officeart/2018/5/layout/IconLeafLabelList"/>
    <dgm:cxn modelId="{76415E44-32BB-4086-888C-95B1B91C4D10}" type="presParOf" srcId="{799CCC6A-F193-4121-BD1D-D04AB4E1946B}" destId="{B515AD6A-51B9-4195-8ED1-A50FA1B1E42A}" srcOrd="2" destOrd="0" presId="urn:microsoft.com/office/officeart/2018/5/layout/IconLeafLabelList"/>
    <dgm:cxn modelId="{0C7212A3-D6FA-459F-A924-5F30C32B7237}" type="presParOf" srcId="{B515AD6A-51B9-4195-8ED1-A50FA1B1E42A}" destId="{AE38147D-E95F-4AB6-A631-A78525437521}" srcOrd="0" destOrd="0" presId="urn:microsoft.com/office/officeart/2018/5/layout/IconLeafLabelList"/>
    <dgm:cxn modelId="{82E5E274-CFB4-487B-BE27-775595214490}" type="presParOf" srcId="{B515AD6A-51B9-4195-8ED1-A50FA1B1E42A}" destId="{7F0B56AF-A329-42DB-8D4A-EE5CA0B8C263}" srcOrd="1" destOrd="0" presId="urn:microsoft.com/office/officeart/2018/5/layout/IconLeafLabelList"/>
    <dgm:cxn modelId="{066BA521-A7D4-4230-B427-BCFB74FC061A}" type="presParOf" srcId="{B515AD6A-51B9-4195-8ED1-A50FA1B1E42A}" destId="{884C8105-4484-449A-A4E4-951756F4086F}" srcOrd="2" destOrd="0" presId="urn:microsoft.com/office/officeart/2018/5/layout/IconLeafLabelList"/>
    <dgm:cxn modelId="{FDACB594-DD4B-461D-BF71-7A028179DEAD}" type="presParOf" srcId="{B515AD6A-51B9-4195-8ED1-A50FA1B1E42A}" destId="{937BAC7C-7230-49AB-B7CB-896B1A05C818}" srcOrd="3" destOrd="0" presId="urn:microsoft.com/office/officeart/2018/5/layout/IconLeafLabelList"/>
    <dgm:cxn modelId="{5DB8C0D1-D26E-4917-A0DC-AA5E80E4013F}" type="presParOf" srcId="{799CCC6A-F193-4121-BD1D-D04AB4E1946B}" destId="{5654EEBD-2399-4172-81E4-398190C94B58}" srcOrd="3" destOrd="0" presId="urn:microsoft.com/office/officeart/2018/5/layout/IconLeafLabelList"/>
    <dgm:cxn modelId="{6A6DFD8F-7BD4-441D-A219-1FD276F46298}" type="presParOf" srcId="{799CCC6A-F193-4121-BD1D-D04AB4E1946B}" destId="{9F0343C2-F0FF-4F6D-A2A3-EA390F261462}" srcOrd="4" destOrd="0" presId="urn:microsoft.com/office/officeart/2018/5/layout/IconLeafLabelList"/>
    <dgm:cxn modelId="{D2730115-03AE-4962-BF20-6A04171EB2B0}" type="presParOf" srcId="{9F0343C2-F0FF-4F6D-A2A3-EA390F261462}" destId="{7851FD4F-F58F-4715-A778-917CF0FA6A72}" srcOrd="0" destOrd="0" presId="urn:microsoft.com/office/officeart/2018/5/layout/IconLeafLabelList"/>
    <dgm:cxn modelId="{9CAC67D8-283D-4608-A37E-5A6235BE0E41}" type="presParOf" srcId="{9F0343C2-F0FF-4F6D-A2A3-EA390F261462}" destId="{784357C3-5CA0-43ED-8F34-0CEF7CDA388B}" srcOrd="1" destOrd="0" presId="urn:microsoft.com/office/officeart/2018/5/layout/IconLeafLabelList"/>
    <dgm:cxn modelId="{E3D341A6-332B-4D23-894C-284D33411886}" type="presParOf" srcId="{9F0343C2-F0FF-4F6D-A2A3-EA390F261462}" destId="{D56B5DD6-BC40-4D4B-95B6-E96488319D05}" srcOrd="2" destOrd="0" presId="urn:microsoft.com/office/officeart/2018/5/layout/IconLeafLabelList"/>
    <dgm:cxn modelId="{95D42B5E-0D6C-48A8-B3C9-D61D36E32804}" type="presParOf" srcId="{9F0343C2-F0FF-4F6D-A2A3-EA390F261462}" destId="{8B3760A6-3BC7-4FC7-B007-5FBF9596228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165836-B067-4BBF-AD17-45B148F21F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CFD58-AD33-450E-BC10-4F3948602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Naïve Bayes model</a:t>
          </a:r>
        </a:p>
      </dgm:t>
    </dgm:pt>
    <dgm:pt modelId="{39A4DA80-282F-4E3C-A20D-F92B44F39110}" type="parTrans" cxnId="{61D7AF4E-B54C-4B3D-940A-8E6335D85B00}">
      <dgm:prSet/>
      <dgm:spPr/>
      <dgm:t>
        <a:bodyPr/>
        <a:lstStyle/>
        <a:p>
          <a:endParaRPr lang="en-US"/>
        </a:p>
      </dgm:t>
    </dgm:pt>
    <dgm:pt modelId="{E344B692-5393-480F-A2DE-E184A39998E5}" type="sibTrans" cxnId="{61D7AF4E-B54C-4B3D-940A-8E6335D85B00}">
      <dgm:prSet/>
      <dgm:spPr/>
      <dgm:t>
        <a:bodyPr/>
        <a:lstStyle/>
        <a:p>
          <a:endParaRPr lang="en-US"/>
        </a:p>
      </dgm:t>
    </dgm:pt>
    <dgm:pt modelId="{8897A8FF-7A4C-4D57-A24F-3215AFDD6C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Performed very well</a:t>
          </a:r>
        </a:p>
      </dgm:t>
    </dgm:pt>
    <dgm:pt modelId="{6D8C3D15-5796-4AB5-BE45-7E8F6C472B08}" type="parTrans" cxnId="{E109EE1C-1945-4B00-B546-B0667D24A2A6}">
      <dgm:prSet/>
      <dgm:spPr/>
      <dgm:t>
        <a:bodyPr/>
        <a:lstStyle/>
        <a:p>
          <a:endParaRPr lang="en-US"/>
        </a:p>
      </dgm:t>
    </dgm:pt>
    <dgm:pt modelId="{0AD8E704-DF27-48DB-9C08-3F90E169DA22}" type="sibTrans" cxnId="{E109EE1C-1945-4B00-B546-B0667D24A2A6}">
      <dgm:prSet/>
      <dgm:spPr/>
      <dgm:t>
        <a:bodyPr/>
        <a:lstStyle/>
        <a:p>
          <a:endParaRPr lang="en-US"/>
        </a:p>
      </dgm:t>
    </dgm:pt>
    <dgm:pt modelId="{D8584F95-D781-4D8E-A48D-65F5067A53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Findings</a:t>
          </a:r>
        </a:p>
      </dgm:t>
    </dgm:pt>
    <dgm:pt modelId="{F09274D0-16E7-4BE0-9315-38D6B5E9DDF5}" type="parTrans" cxnId="{70D80A9E-C100-4945-A60D-D283BBDED6AF}">
      <dgm:prSet/>
      <dgm:spPr/>
      <dgm:t>
        <a:bodyPr/>
        <a:lstStyle/>
        <a:p>
          <a:endParaRPr lang="en-US"/>
        </a:p>
      </dgm:t>
    </dgm:pt>
    <dgm:pt modelId="{5F94465B-F052-4771-BC9E-A0448B4AD9EC}" type="sibTrans" cxnId="{70D80A9E-C100-4945-A60D-D283BBDED6AF}">
      <dgm:prSet/>
      <dgm:spPr/>
      <dgm:t>
        <a:bodyPr/>
        <a:lstStyle/>
        <a:p>
          <a:endParaRPr lang="en-US"/>
        </a:p>
      </dgm:t>
    </dgm:pt>
    <dgm:pt modelId="{4355A62B-BAD0-4BA6-BFFF-5E7166261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Mostly Positive Reviews</a:t>
          </a:r>
        </a:p>
      </dgm:t>
    </dgm:pt>
    <dgm:pt modelId="{2A736B17-42C9-4E54-8182-1FC256C4282E}" type="parTrans" cxnId="{5F224EB1-4A52-43F2-A7A8-EC5421B1B67B}">
      <dgm:prSet/>
      <dgm:spPr/>
      <dgm:t>
        <a:bodyPr/>
        <a:lstStyle/>
        <a:p>
          <a:endParaRPr lang="en-US"/>
        </a:p>
      </dgm:t>
    </dgm:pt>
    <dgm:pt modelId="{A4E80490-E475-4374-95C3-F29E7AABBEF2}" type="sibTrans" cxnId="{5F224EB1-4A52-43F2-A7A8-EC5421B1B67B}">
      <dgm:prSet/>
      <dgm:spPr/>
      <dgm:t>
        <a:bodyPr/>
        <a:lstStyle/>
        <a:p>
          <a:endParaRPr lang="en-US"/>
        </a:p>
      </dgm:t>
    </dgm:pt>
    <dgm:pt modelId="{F91DD2F4-F86D-490B-A470-FD8990FCA6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Types of reviews will generate better Results</a:t>
          </a:r>
        </a:p>
      </dgm:t>
    </dgm:pt>
    <dgm:pt modelId="{EAB11EEC-3FBD-4BC2-862B-1A796DB6338B}" type="parTrans" cxnId="{40ABEA72-8AB6-459C-A428-69CB6DE5F95E}">
      <dgm:prSet/>
      <dgm:spPr/>
      <dgm:t>
        <a:bodyPr/>
        <a:lstStyle/>
        <a:p>
          <a:endParaRPr lang="en-US"/>
        </a:p>
      </dgm:t>
    </dgm:pt>
    <dgm:pt modelId="{7D305642-9249-4529-AD85-76C4010BFC7C}" type="sibTrans" cxnId="{40ABEA72-8AB6-459C-A428-69CB6DE5F95E}">
      <dgm:prSet/>
      <dgm:spPr/>
      <dgm:t>
        <a:bodyPr/>
        <a:lstStyle/>
        <a:p>
          <a:endParaRPr lang="en-US"/>
        </a:p>
      </dgm:t>
    </dgm:pt>
    <dgm:pt modelId="{46639B56-8508-482E-AC0D-89B88988E6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Plan</a:t>
          </a:r>
        </a:p>
      </dgm:t>
    </dgm:pt>
    <dgm:pt modelId="{5FFDD2F9-3833-47A3-9E08-3FAE22161EE2}" type="parTrans" cxnId="{AD2B0B7C-9F98-4568-B340-FAB8D82D591C}">
      <dgm:prSet/>
      <dgm:spPr/>
      <dgm:t>
        <a:bodyPr/>
        <a:lstStyle/>
        <a:p>
          <a:endParaRPr lang="en-US"/>
        </a:p>
      </dgm:t>
    </dgm:pt>
    <dgm:pt modelId="{B4DCF58F-E1E3-4DA1-8345-E489474C9114}" type="sibTrans" cxnId="{AD2B0B7C-9F98-4568-B340-FAB8D82D591C}">
      <dgm:prSet/>
      <dgm:spPr/>
      <dgm:t>
        <a:bodyPr/>
        <a:lstStyle/>
        <a:p>
          <a:endParaRPr lang="en-US"/>
        </a:p>
      </dgm:t>
    </dgm:pt>
    <dgm:pt modelId="{7666920F-721F-4A53-8D81-101F4329CF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Awaiting Approval</a:t>
          </a:r>
        </a:p>
      </dgm:t>
    </dgm:pt>
    <dgm:pt modelId="{1A66A097-F913-4F2A-B147-B0414E8A0B65}" type="parTrans" cxnId="{F49CCA26-1454-4BC5-B433-327BFAC45D96}">
      <dgm:prSet/>
      <dgm:spPr/>
      <dgm:t>
        <a:bodyPr/>
        <a:lstStyle/>
        <a:p>
          <a:endParaRPr lang="en-US"/>
        </a:p>
      </dgm:t>
    </dgm:pt>
    <dgm:pt modelId="{62CC38EC-63E7-494C-B939-31359FAAA657}" type="sibTrans" cxnId="{F49CCA26-1454-4BC5-B433-327BFAC45D96}">
      <dgm:prSet/>
      <dgm:spPr/>
      <dgm:t>
        <a:bodyPr/>
        <a:lstStyle/>
        <a:p>
          <a:endParaRPr lang="en-US"/>
        </a:p>
      </dgm:t>
    </dgm:pt>
    <dgm:pt modelId="{2FE979BE-2A07-4E60-891C-BA72A330A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</a:t>
          </a:r>
        </a:p>
      </dgm:t>
    </dgm:pt>
    <dgm:pt modelId="{8D727050-A80B-4260-9548-E392EBBCCC40}" type="parTrans" cxnId="{376C2DDE-1DEB-46B9-81F4-81ACF7185E40}">
      <dgm:prSet/>
      <dgm:spPr/>
      <dgm:t>
        <a:bodyPr/>
        <a:lstStyle/>
        <a:p>
          <a:endParaRPr lang="en-US"/>
        </a:p>
      </dgm:t>
    </dgm:pt>
    <dgm:pt modelId="{B0D9336C-B2C7-4FEF-81A5-1F6FE8F39834}" type="sibTrans" cxnId="{376C2DDE-1DEB-46B9-81F4-81ACF7185E40}">
      <dgm:prSet/>
      <dgm:spPr/>
      <dgm:t>
        <a:bodyPr/>
        <a:lstStyle/>
        <a:p>
          <a:endParaRPr lang="en-US"/>
        </a:p>
      </dgm:t>
    </dgm:pt>
    <dgm:pt modelId="{61F77F77-E6A3-4BC1-9050-8A540F5B12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 model for use</a:t>
          </a:r>
        </a:p>
      </dgm:t>
    </dgm:pt>
    <dgm:pt modelId="{7BEFE999-A431-4ED8-94BA-603B6D6E45B9}" type="parTrans" cxnId="{C479E26F-4AF6-4A1D-8129-B6C9B3F9A1D8}">
      <dgm:prSet/>
      <dgm:spPr/>
      <dgm:t>
        <a:bodyPr/>
        <a:lstStyle/>
        <a:p>
          <a:endParaRPr lang="en-US"/>
        </a:p>
      </dgm:t>
    </dgm:pt>
    <dgm:pt modelId="{B87A99F5-41E2-4142-B541-7BB31B2B1B85}" type="sibTrans" cxnId="{C479E26F-4AF6-4A1D-8129-B6C9B3F9A1D8}">
      <dgm:prSet/>
      <dgm:spPr/>
      <dgm:t>
        <a:bodyPr/>
        <a:lstStyle/>
        <a:p>
          <a:endParaRPr lang="en-US"/>
        </a:p>
      </dgm:t>
    </dgm:pt>
    <dgm:pt modelId="{E64C80A9-B1C4-4A01-AD99-C0605F2F163B}" type="pres">
      <dgm:prSet presAssocID="{9C165836-B067-4BBF-AD17-45B148F21F29}" presName="root" presStyleCnt="0">
        <dgm:presLayoutVars>
          <dgm:dir/>
          <dgm:resizeHandles val="exact"/>
        </dgm:presLayoutVars>
      </dgm:prSet>
      <dgm:spPr/>
    </dgm:pt>
    <dgm:pt modelId="{2EE11337-9873-4187-AD88-75BDA2822D74}" type="pres">
      <dgm:prSet presAssocID="{4C0CFD58-AD33-450E-BC10-4F3948602E02}" presName="compNode" presStyleCnt="0"/>
      <dgm:spPr/>
    </dgm:pt>
    <dgm:pt modelId="{248189AE-9376-4D7D-B867-64A5B931825A}" type="pres">
      <dgm:prSet presAssocID="{4C0CFD58-AD33-450E-BC10-4F3948602E02}" presName="bgRect" presStyleLbl="bgShp" presStyleIdx="0" presStyleCnt="4"/>
      <dgm:spPr/>
    </dgm:pt>
    <dgm:pt modelId="{258D8C90-864E-4121-A0D4-1B3BF266A8A3}" type="pres">
      <dgm:prSet presAssocID="{4C0CFD58-AD33-450E-BC10-4F3948602E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3E3E4C-E4A3-4673-BB82-D7A608823D81}" type="pres">
      <dgm:prSet presAssocID="{4C0CFD58-AD33-450E-BC10-4F3948602E02}" presName="spaceRect" presStyleCnt="0"/>
      <dgm:spPr/>
    </dgm:pt>
    <dgm:pt modelId="{773EC269-05E5-4A21-85DA-9F62FCC9A75C}" type="pres">
      <dgm:prSet presAssocID="{4C0CFD58-AD33-450E-BC10-4F3948602E02}" presName="parTx" presStyleLbl="revTx" presStyleIdx="0" presStyleCnt="8">
        <dgm:presLayoutVars>
          <dgm:chMax val="0"/>
          <dgm:chPref val="0"/>
        </dgm:presLayoutVars>
      </dgm:prSet>
      <dgm:spPr/>
    </dgm:pt>
    <dgm:pt modelId="{AAA91DE3-0DD9-4053-BF7A-39344B4F85BD}" type="pres">
      <dgm:prSet presAssocID="{4C0CFD58-AD33-450E-BC10-4F3948602E02}" presName="desTx" presStyleLbl="revTx" presStyleIdx="1" presStyleCnt="8">
        <dgm:presLayoutVars/>
      </dgm:prSet>
      <dgm:spPr/>
    </dgm:pt>
    <dgm:pt modelId="{B140FF6D-A4F1-48E1-94AD-0767DF6D05FD}" type="pres">
      <dgm:prSet presAssocID="{E344B692-5393-480F-A2DE-E184A39998E5}" presName="sibTrans" presStyleCnt="0"/>
      <dgm:spPr/>
    </dgm:pt>
    <dgm:pt modelId="{7A437041-2993-4B21-B60B-01B4A45E976E}" type="pres">
      <dgm:prSet presAssocID="{D8584F95-D781-4D8E-A48D-65F5067A5380}" presName="compNode" presStyleCnt="0"/>
      <dgm:spPr/>
    </dgm:pt>
    <dgm:pt modelId="{108264A5-9232-406B-9747-2A19DF9A27B0}" type="pres">
      <dgm:prSet presAssocID="{D8584F95-D781-4D8E-A48D-65F5067A5380}" presName="bgRect" presStyleLbl="bgShp" presStyleIdx="1" presStyleCnt="4"/>
      <dgm:spPr/>
    </dgm:pt>
    <dgm:pt modelId="{ECF808DF-A8EC-4FFC-8F72-65B3DC40C56D}" type="pres">
      <dgm:prSet presAssocID="{D8584F95-D781-4D8E-A48D-65F5067A53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E8A7552-6B03-48E3-B88E-6AF1A0A07AA2}" type="pres">
      <dgm:prSet presAssocID="{D8584F95-D781-4D8E-A48D-65F5067A5380}" presName="spaceRect" presStyleCnt="0"/>
      <dgm:spPr/>
    </dgm:pt>
    <dgm:pt modelId="{FC843162-2D65-41B3-ABB1-7C3CD55CDFDE}" type="pres">
      <dgm:prSet presAssocID="{D8584F95-D781-4D8E-A48D-65F5067A5380}" presName="parTx" presStyleLbl="revTx" presStyleIdx="2" presStyleCnt="8">
        <dgm:presLayoutVars>
          <dgm:chMax val="0"/>
          <dgm:chPref val="0"/>
        </dgm:presLayoutVars>
      </dgm:prSet>
      <dgm:spPr/>
    </dgm:pt>
    <dgm:pt modelId="{430E3A87-85D7-4F4C-90F9-F2A37D2F2E92}" type="pres">
      <dgm:prSet presAssocID="{D8584F95-D781-4D8E-A48D-65F5067A5380}" presName="desTx" presStyleLbl="revTx" presStyleIdx="3" presStyleCnt="8">
        <dgm:presLayoutVars/>
      </dgm:prSet>
      <dgm:spPr/>
    </dgm:pt>
    <dgm:pt modelId="{2BF02319-E78D-4C81-BA7F-C45A59D1DEEB}" type="pres">
      <dgm:prSet presAssocID="{5F94465B-F052-4771-BC9E-A0448B4AD9EC}" presName="sibTrans" presStyleCnt="0"/>
      <dgm:spPr/>
    </dgm:pt>
    <dgm:pt modelId="{92F3C3B9-7912-45B3-A88A-94B62946546D}" type="pres">
      <dgm:prSet presAssocID="{46639B56-8508-482E-AC0D-89B88988E620}" presName="compNode" presStyleCnt="0"/>
      <dgm:spPr/>
    </dgm:pt>
    <dgm:pt modelId="{17359273-59D8-4E43-A62D-8881EAC0BD7C}" type="pres">
      <dgm:prSet presAssocID="{46639B56-8508-482E-AC0D-89B88988E620}" presName="bgRect" presStyleLbl="bgShp" presStyleIdx="2" presStyleCnt="4"/>
      <dgm:spPr/>
    </dgm:pt>
    <dgm:pt modelId="{BE2C0E6E-1EBE-458D-9440-3ADCD37F48DD}" type="pres">
      <dgm:prSet presAssocID="{46639B56-8508-482E-AC0D-89B88988E6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0D48A60-31D7-45E9-9C3C-09439E462590}" type="pres">
      <dgm:prSet presAssocID="{46639B56-8508-482E-AC0D-89B88988E620}" presName="spaceRect" presStyleCnt="0"/>
      <dgm:spPr/>
    </dgm:pt>
    <dgm:pt modelId="{8E95FE99-AA39-41A1-9944-CAD6AEA24117}" type="pres">
      <dgm:prSet presAssocID="{46639B56-8508-482E-AC0D-89B88988E620}" presName="parTx" presStyleLbl="revTx" presStyleIdx="4" presStyleCnt="8">
        <dgm:presLayoutVars>
          <dgm:chMax val="0"/>
          <dgm:chPref val="0"/>
        </dgm:presLayoutVars>
      </dgm:prSet>
      <dgm:spPr/>
    </dgm:pt>
    <dgm:pt modelId="{E4437018-F31F-4215-B467-BBA6B0B853B2}" type="pres">
      <dgm:prSet presAssocID="{46639B56-8508-482E-AC0D-89B88988E620}" presName="desTx" presStyleLbl="revTx" presStyleIdx="5" presStyleCnt="8">
        <dgm:presLayoutVars/>
      </dgm:prSet>
      <dgm:spPr/>
    </dgm:pt>
    <dgm:pt modelId="{64735E03-60EA-4DDF-85DA-1C9DE2278FCC}" type="pres">
      <dgm:prSet presAssocID="{B4DCF58F-E1E3-4DA1-8345-E489474C9114}" presName="sibTrans" presStyleCnt="0"/>
      <dgm:spPr/>
    </dgm:pt>
    <dgm:pt modelId="{CD66E04B-9A01-44F3-B201-40D18227B2BD}" type="pres">
      <dgm:prSet presAssocID="{2FE979BE-2A07-4E60-891C-BA72A330A95A}" presName="compNode" presStyleCnt="0"/>
      <dgm:spPr/>
    </dgm:pt>
    <dgm:pt modelId="{96AA6246-DF0A-468F-9DF2-6E2174DC5C1E}" type="pres">
      <dgm:prSet presAssocID="{2FE979BE-2A07-4E60-891C-BA72A330A95A}" presName="bgRect" presStyleLbl="bgShp" presStyleIdx="3" presStyleCnt="4"/>
      <dgm:spPr/>
    </dgm:pt>
    <dgm:pt modelId="{D54ABA26-8281-475F-89D1-33720816860D}" type="pres">
      <dgm:prSet presAssocID="{2FE979BE-2A07-4E60-891C-BA72A330A9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17D0CF-4FB7-4B42-B67C-E414E151CEDC}" type="pres">
      <dgm:prSet presAssocID="{2FE979BE-2A07-4E60-891C-BA72A330A95A}" presName="spaceRect" presStyleCnt="0"/>
      <dgm:spPr/>
    </dgm:pt>
    <dgm:pt modelId="{D562758E-6F5C-4599-8BB5-650DB4FE3D4D}" type="pres">
      <dgm:prSet presAssocID="{2FE979BE-2A07-4E60-891C-BA72A330A95A}" presName="parTx" presStyleLbl="revTx" presStyleIdx="6" presStyleCnt="8">
        <dgm:presLayoutVars>
          <dgm:chMax val="0"/>
          <dgm:chPref val="0"/>
        </dgm:presLayoutVars>
      </dgm:prSet>
      <dgm:spPr/>
    </dgm:pt>
    <dgm:pt modelId="{4E99D262-C157-470C-AD75-40B50F3C1D9C}" type="pres">
      <dgm:prSet presAssocID="{2FE979BE-2A07-4E60-891C-BA72A330A95A}" presName="desTx" presStyleLbl="revTx" presStyleIdx="7" presStyleCnt="8">
        <dgm:presLayoutVars/>
      </dgm:prSet>
      <dgm:spPr/>
    </dgm:pt>
  </dgm:ptLst>
  <dgm:cxnLst>
    <dgm:cxn modelId="{D8414C00-9545-4E95-ACD9-2EFD11833487}" type="presOf" srcId="{7666920F-721F-4A53-8D81-101F4329CF32}" destId="{E4437018-F31F-4215-B467-BBA6B0B853B2}" srcOrd="0" destOrd="0" presId="urn:microsoft.com/office/officeart/2018/2/layout/IconVerticalSolidList"/>
    <dgm:cxn modelId="{E9521E0E-8683-4B66-BA43-041EDBA83C13}" type="presOf" srcId="{46639B56-8508-482E-AC0D-89B88988E620}" destId="{8E95FE99-AA39-41A1-9944-CAD6AEA24117}" srcOrd="0" destOrd="0" presId="urn:microsoft.com/office/officeart/2018/2/layout/IconVerticalSolidList"/>
    <dgm:cxn modelId="{E109EE1C-1945-4B00-B546-B0667D24A2A6}" srcId="{4C0CFD58-AD33-450E-BC10-4F3948602E02}" destId="{8897A8FF-7A4C-4D57-A24F-3215AFDD6CA8}" srcOrd="0" destOrd="0" parTransId="{6D8C3D15-5796-4AB5-BE45-7E8F6C472B08}" sibTransId="{0AD8E704-DF27-48DB-9C08-3F90E169DA22}"/>
    <dgm:cxn modelId="{9C0B7021-72FC-4DC5-ACF2-98ADEF134684}" type="presOf" srcId="{F91DD2F4-F86D-490B-A470-FD8990FCA6A5}" destId="{430E3A87-85D7-4F4C-90F9-F2A37D2F2E92}" srcOrd="0" destOrd="1" presId="urn:microsoft.com/office/officeart/2018/2/layout/IconVerticalSolidList"/>
    <dgm:cxn modelId="{F49CCA26-1454-4BC5-B433-327BFAC45D96}" srcId="{46639B56-8508-482E-AC0D-89B88988E620}" destId="{7666920F-721F-4A53-8D81-101F4329CF32}" srcOrd="0" destOrd="0" parTransId="{1A66A097-F913-4F2A-B147-B0414E8A0B65}" sibTransId="{62CC38EC-63E7-494C-B939-31359FAAA657}"/>
    <dgm:cxn modelId="{2E3B514A-A041-46D0-B64A-0F67F872CDFB}" type="presOf" srcId="{2FE979BE-2A07-4E60-891C-BA72A330A95A}" destId="{D562758E-6F5C-4599-8BB5-650DB4FE3D4D}" srcOrd="0" destOrd="0" presId="urn:microsoft.com/office/officeart/2018/2/layout/IconVerticalSolidList"/>
    <dgm:cxn modelId="{61D7AF4E-B54C-4B3D-940A-8E6335D85B00}" srcId="{9C165836-B067-4BBF-AD17-45B148F21F29}" destId="{4C0CFD58-AD33-450E-BC10-4F3948602E02}" srcOrd="0" destOrd="0" parTransId="{39A4DA80-282F-4E3C-A20D-F92B44F39110}" sibTransId="{E344B692-5393-480F-A2DE-E184A39998E5}"/>
    <dgm:cxn modelId="{387AF255-C476-48ED-AE51-65CFC8CBCB19}" type="presOf" srcId="{D8584F95-D781-4D8E-A48D-65F5067A5380}" destId="{FC843162-2D65-41B3-ABB1-7C3CD55CDFDE}" srcOrd="0" destOrd="0" presId="urn:microsoft.com/office/officeart/2018/2/layout/IconVerticalSolidList"/>
    <dgm:cxn modelId="{E2D7E45A-BADB-4E27-AEFE-9DD6AAB58C25}" type="presOf" srcId="{61F77F77-E6A3-4BC1-9050-8A540F5B1271}" destId="{4E99D262-C157-470C-AD75-40B50F3C1D9C}" srcOrd="0" destOrd="0" presId="urn:microsoft.com/office/officeart/2018/2/layout/IconVerticalSolidList"/>
    <dgm:cxn modelId="{C479E26F-4AF6-4A1D-8129-B6C9B3F9A1D8}" srcId="{2FE979BE-2A07-4E60-891C-BA72A330A95A}" destId="{61F77F77-E6A3-4BC1-9050-8A540F5B1271}" srcOrd="0" destOrd="0" parTransId="{7BEFE999-A431-4ED8-94BA-603B6D6E45B9}" sibTransId="{B87A99F5-41E2-4142-B541-7BB31B2B1B85}"/>
    <dgm:cxn modelId="{40ABEA72-8AB6-459C-A428-69CB6DE5F95E}" srcId="{D8584F95-D781-4D8E-A48D-65F5067A5380}" destId="{F91DD2F4-F86D-490B-A470-FD8990FCA6A5}" srcOrd="1" destOrd="0" parTransId="{EAB11EEC-3FBD-4BC2-862B-1A796DB6338B}" sibTransId="{7D305642-9249-4529-AD85-76C4010BFC7C}"/>
    <dgm:cxn modelId="{AD2B0B7C-9F98-4568-B340-FAB8D82D591C}" srcId="{9C165836-B067-4BBF-AD17-45B148F21F29}" destId="{46639B56-8508-482E-AC0D-89B88988E620}" srcOrd="2" destOrd="0" parTransId="{5FFDD2F9-3833-47A3-9E08-3FAE22161EE2}" sibTransId="{B4DCF58F-E1E3-4DA1-8345-E489474C9114}"/>
    <dgm:cxn modelId="{82E1A790-399E-4CD8-9A46-830C0A15580E}" type="presOf" srcId="{9C165836-B067-4BBF-AD17-45B148F21F29}" destId="{E64C80A9-B1C4-4A01-AD99-C0605F2F163B}" srcOrd="0" destOrd="0" presId="urn:microsoft.com/office/officeart/2018/2/layout/IconVerticalSolidList"/>
    <dgm:cxn modelId="{70D80A9E-C100-4945-A60D-D283BBDED6AF}" srcId="{9C165836-B067-4BBF-AD17-45B148F21F29}" destId="{D8584F95-D781-4D8E-A48D-65F5067A5380}" srcOrd="1" destOrd="0" parTransId="{F09274D0-16E7-4BE0-9315-38D6B5E9DDF5}" sibTransId="{5F94465B-F052-4771-BC9E-A0448B4AD9EC}"/>
    <dgm:cxn modelId="{1B1014A6-CDE3-42FE-8069-5F45E991B7F0}" type="presOf" srcId="{8897A8FF-7A4C-4D57-A24F-3215AFDD6CA8}" destId="{AAA91DE3-0DD9-4053-BF7A-39344B4F85BD}" srcOrd="0" destOrd="0" presId="urn:microsoft.com/office/officeart/2018/2/layout/IconVerticalSolidList"/>
    <dgm:cxn modelId="{F0B590AA-746D-4094-BDC7-D365A7BC7E7C}" type="presOf" srcId="{4355A62B-BAD0-4BA6-BFFF-5E71662611EF}" destId="{430E3A87-85D7-4F4C-90F9-F2A37D2F2E92}" srcOrd="0" destOrd="0" presId="urn:microsoft.com/office/officeart/2018/2/layout/IconVerticalSolidList"/>
    <dgm:cxn modelId="{5F224EB1-4A52-43F2-A7A8-EC5421B1B67B}" srcId="{D8584F95-D781-4D8E-A48D-65F5067A5380}" destId="{4355A62B-BAD0-4BA6-BFFF-5E71662611EF}" srcOrd="0" destOrd="0" parTransId="{2A736B17-42C9-4E54-8182-1FC256C4282E}" sibTransId="{A4E80490-E475-4374-95C3-F29E7AABBEF2}"/>
    <dgm:cxn modelId="{FA8687B5-3016-401A-86B3-ED7A70913673}" type="presOf" srcId="{4C0CFD58-AD33-450E-BC10-4F3948602E02}" destId="{773EC269-05E5-4A21-85DA-9F62FCC9A75C}" srcOrd="0" destOrd="0" presId="urn:microsoft.com/office/officeart/2018/2/layout/IconVerticalSolidList"/>
    <dgm:cxn modelId="{376C2DDE-1DEB-46B9-81F4-81ACF7185E40}" srcId="{9C165836-B067-4BBF-AD17-45B148F21F29}" destId="{2FE979BE-2A07-4E60-891C-BA72A330A95A}" srcOrd="3" destOrd="0" parTransId="{8D727050-A80B-4260-9548-E392EBBCCC40}" sibTransId="{B0D9336C-B2C7-4FEF-81A5-1F6FE8F39834}"/>
    <dgm:cxn modelId="{63D21B34-CD12-467F-917F-9A8461B01E10}" type="presParOf" srcId="{E64C80A9-B1C4-4A01-AD99-C0605F2F163B}" destId="{2EE11337-9873-4187-AD88-75BDA2822D74}" srcOrd="0" destOrd="0" presId="urn:microsoft.com/office/officeart/2018/2/layout/IconVerticalSolidList"/>
    <dgm:cxn modelId="{D6CA627E-B65C-485A-B7BB-EEEDAE1BE2FF}" type="presParOf" srcId="{2EE11337-9873-4187-AD88-75BDA2822D74}" destId="{248189AE-9376-4D7D-B867-64A5B931825A}" srcOrd="0" destOrd="0" presId="urn:microsoft.com/office/officeart/2018/2/layout/IconVerticalSolidList"/>
    <dgm:cxn modelId="{10DC7AC0-5A03-4FAF-A42B-9785AA6AD341}" type="presParOf" srcId="{2EE11337-9873-4187-AD88-75BDA2822D74}" destId="{258D8C90-864E-4121-A0D4-1B3BF266A8A3}" srcOrd="1" destOrd="0" presId="urn:microsoft.com/office/officeart/2018/2/layout/IconVerticalSolidList"/>
    <dgm:cxn modelId="{341C29ED-3707-4CEC-AADF-23C5902207EC}" type="presParOf" srcId="{2EE11337-9873-4187-AD88-75BDA2822D74}" destId="{E63E3E4C-E4A3-4673-BB82-D7A608823D81}" srcOrd="2" destOrd="0" presId="urn:microsoft.com/office/officeart/2018/2/layout/IconVerticalSolidList"/>
    <dgm:cxn modelId="{2C58DE4D-E170-4093-8290-4DEB0431C5ED}" type="presParOf" srcId="{2EE11337-9873-4187-AD88-75BDA2822D74}" destId="{773EC269-05E5-4A21-85DA-9F62FCC9A75C}" srcOrd="3" destOrd="0" presId="urn:microsoft.com/office/officeart/2018/2/layout/IconVerticalSolidList"/>
    <dgm:cxn modelId="{6B6F195F-282F-4C71-8410-9A07314B374B}" type="presParOf" srcId="{2EE11337-9873-4187-AD88-75BDA2822D74}" destId="{AAA91DE3-0DD9-4053-BF7A-39344B4F85BD}" srcOrd="4" destOrd="0" presId="urn:microsoft.com/office/officeart/2018/2/layout/IconVerticalSolidList"/>
    <dgm:cxn modelId="{84657B21-57A3-41ED-90DB-2C9E010AF030}" type="presParOf" srcId="{E64C80A9-B1C4-4A01-AD99-C0605F2F163B}" destId="{B140FF6D-A4F1-48E1-94AD-0767DF6D05FD}" srcOrd="1" destOrd="0" presId="urn:microsoft.com/office/officeart/2018/2/layout/IconVerticalSolidList"/>
    <dgm:cxn modelId="{AE942A76-1AEC-44A9-B016-ACB782FD8838}" type="presParOf" srcId="{E64C80A9-B1C4-4A01-AD99-C0605F2F163B}" destId="{7A437041-2993-4B21-B60B-01B4A45E976E}" srcOrd="2" destOrd="0" presId="urn:microsoft.com/office/officeart/2018/2/layout/IconVerticalSolidList"/>
    <dgm:cxn modelId="{86CD75CC-0FC5-4C55-A999-C4D6BD9B4D34}" type="presParOf" srcId="{7A437041-2993-4B21-B60B-01B4A45E976E}" destId="{108264A5-9232-406B-9747-2A19DF9A27B0}" srcOrd="0" destOrd="0" presId="urn:microsoft.com/office/officeart/2018/2/layout/IconVerticalSolidList"/>
    <dgm:cxn modelId="{E3404AC2-4900-480A-8F9B-6DDA141FD23E}" type="presParOf" srcId="{7A437041-2993-4B21-B60B-01B4A45E976E}" destId="{ECF808DF-A8EC-4FFC-8F72-65B3DC40C56D}" srcOrd="1" destOrd="0" presId="urn:microsoft.com/office/officeart/2018/2/layout/IconVerticalSolidList"/>
    <dgm:cxn modelId="{31C90242-505E-41FC-8603-32604D2CF09E}" type="presParOf" srcId="{7A437041-2993-4B21-B60B-01B4A45E976E}" destId="{3E8A7552-6B03-48E3-B88E-6AF1A0A07AA2}" srcOrd="2" destOrd="0" presId="urn:microsoft.com/office/officeart/2018/2/layout/IconVerticalSolidList"/>
    <dgm:cxn modelId="{60145AA3-241A-4F0C-8332-D745C51B3ADE}" type="presParOf" srcId="{7A437041-2993-4B21-B60B-01B4A45E976E}" destId="{FC843162-2D65-41B3-ABB1-7C3CD55CDFDE}" srcOrd="3" destOrd="0" presId="urn:microsoft.com/office/officeart/2018/2/layout/IconVerticalSolidList"/>
    <dgm:cxn modelId="{2161161E-FDC1-42B8-AC04-0B4B9D8FFE85}" type="presParOf" srcId="{7A437041-2993-4B21-B60B-01B4A45E976E}" destId="{430E3A87-85D7-4F4C-90F9-F2A37D2F2E92}" srcOrd="4" destOrd="0" presId="urn:microsoft.com/office/officeart/2018/2/layout/IconVerticalSolidList"/>
    <dgm:cxn modelId="{CDB18B57-E89E-4C50-89E9-4A20BEA1B5BA}" type="presParOf" srcId="{E64C80A9-B1C4-4A01-AD99-C0605F2F163B}" destId="{2BF02319-E78D-4C81-BA7F-C45A59D1DEEB}" srcOrd="3" destOrd="0" presId="urn:microsoft.com/office/officeart/2018/2/layout/IconVerticalSolidList"/>
    <dgm:cxn modelId="{40005137-5724-425F-8F63-E17394717BCD}" type="presParOf" srcId="{E64C80A9-B1C4-4A01-AD99-C0605F2F163B}" destId="{92F3C3B9-7912-45B3-A88A-94B62946546D}" srcOrd="4" destOrd="0" presId="urn:microsoft.com/office/officeart/2018/2/layout/IconVerticalSolidList"/>
    <dgm:cxn modelId="{4591F3D1-2691-4107-ADF0-AE0973759ED0}" type="presParOf" srcId="{92F3C3B9-7912-45B3-A88A-94B62946546D}" destId="{17359273-59D8-4E43-A62D-8881EAC0BD7C}" srcOrd="0" destOrd="0" presId="urn:microsoft.com/office/officeart/2018/2/layout/IconVerticalSolidList"/>
    <dgm:cxn modelId="{02BBDBA6-40CB-4F51-9CF1-DCB6B83F23CD}" type="presParOf" srcId="{92F3C3B9-7912-45B3-A88A-94B62946546D}" destId="{BE2C0E6E-1EBE-458D-9440-3ADCD37F48DD}" srcOrd="1" destOrd="0" presId="urn:microsoft.com/office/officeart/2018/2/layout/IconVerticalSolidList"/>
    <dgm:cxn modelId="{78773FA7-44A3-43F9-94DD-8C4445D5CEE1}" type="presParOf" srcId="{92F3C3B9-7912-45B3-A88A-94B62946546D}" destId="{10D48A60-31D7-45E9-9C3C-09439E462590}" srcOrd="2" destOrd="0" presId="urn:microsoft.com/office/officeart/2018/2/layout/IconVerticalSolidList"/>
    <dgm:cxn modelId="{0F160A69-C897-454D-B653-EF4CF1439D35}" type="presParOf" srcId="{92F3C3B9-7912-45B3-A88A-94B62946546D}" destId="{8E95FE99-AA39-41A1-9944-CAD6AEA24117}" srcOrd="3" destOrd="0" presId="urn:microsoft.com/office/officeart/2018/2/layout/IconVerticalSolidList"/>
    <dgm:cxn modelId="{D50B095E-673C-479B-A7C9-EA174C42C42F}" type="presParOf" srcId="{92F3C3B9-7912-45B3-A88A-94B62946546D}" destId="{E4437018-F31F-4215-B467-BBA6B0B853B2}" srcOrd="4" destOrd="0" presId="urn:microsoft.com/office/officeart/2018/2/layout/IconVerticalSolidList"/>
    <dgm:cxn modelId="{2530AB3E-6470-4531-B939-EC7332D6CD51}" type="presParOf" srcId="{E64C80A9-B1C4-4A01-AD99-C0605F2F163B}" destId="{64735E03-60EA-4DDF-85DA-1C9DE2278FCC}" srcOrd="5" destOrd="0" presId="urn:microsoft.com/office/officeart/2018/2/layout/IconVerticalSolidList"/>
    <dgm:cxn modelId="{54749E9F-F527-497D-84E0-E1E827129346}" type="presParOf" srcId="{E64C80A9-B1C4-4A01-AD99-C0605F2F163B}" destId="{CD66E04B-9A01-44F3-B201-40D18227B2BD}" srcOrd="6" destOrd="0" presId="urn:microsoft.com/office/officeart/2018/2/layout/IconVerticalSolidList"/>
    <dgm:cxn modelId="{155F0976-BD1F-4EEC-8E41-1A22A41A2217}" type="presParOf" srcId="{CD66E04B-9A01-44F3-B201-40D18227B2BD}" destId="{96AA6246-DF0A-468F-9DF2-6E2174DC5C1E}" srcOrd="0" destOrd="0" presId="urn:microsoft.com/office/officeart/2018/2/layout/IconVerticalSolidList"/>
    <dgm:cxn modelId="{7D686030-0D09-489D-9898-C7BC869372E5}" type="presParOf" srcId="{CD66E04B-9A01-44F3-B201-40D18227B2BD}" destId="{D54ABA26-8281-475F-89D1-33720816860D}" srcOrd="1" destOrd="0" presId="urn:microsoft.com/office/officeart/2018/2/layout/IconVerticalSolidList"/>
    <dgm:cxn modelId="{6F0DF936-34EE-49F2-895A-8670601770BD}" type="presParOf" srcId="{CD66E04B-9A01-44F3-B201-40D18227B2BD}" destId="{B717D0CF-4FB7-4B42-B67C-E414E151CEDC}" srcOrd="2" destOrd="0" presId="urn:microsoft.com/office/officeart/2018/2/layout/IconVerticalSolidList"/>
    <dgm:cxn modelId="{8F07549E-A263-470F-84C3-44DFFB4AADD4}" type="presParOf" srcId="{CD66E04B-9A01-44F3-B201-40D18227B2BD}" destId="{D562758E-6F5C-4599-8BB5-650DB4FE3D4D}" srcOrd="3" destOrd="0" presId="urn:microsoft.com/office/officeart/2018/2/layout/IconVerticalSolidList"/>
    <dgm:cxn modelId="{976FE12E-AD7D-409E-ADCC-720C83411B35}" type="presParOf" srcId="{CD66E04B-9A01-44F3-B201-40D18227B2BD}" destId="{4E99D262-C157-470C-AD75-40B50F3C1D9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8C393-C513-F746-B0BF-0E30E5EDD329}">
      <dsp:nvSpPr>
        <dsp:cNvPr id="0" name=""/>
        <dsp:cNvSpPr/>
      </dsp:nvSpPr>
      <dsp:spPr>
        <a:xfrm>
          <a:off x="0" y="378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15BFE-5948-AF48-854D-BDDE9D500718}">
      <dsp:nvSpPr>
        <dsp:cNvPr id="0" name=""/>
        <dsp:cNvSpPr/>
      </dsp:nvSpPr>
      <dsp:spPr>
        <a:xfrm>
          <a:off x="0" y="378"/>
          <a:ext cx="7731125" cy="44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Project Overview</a:t>
          </a:r>
          <a:endParaRPr lang="en-US" sz="2100" kern="1200"/>
        </a:p>
      </dsp:txBody>
      <dsp:txXfrm>
        <a:off x="0" y="378"/>
        <a:ext cx="7731125" cy="443031"/>
      </dsp:txXfrm>
    </dsp:sp>
    <dsp:sp modelId="{BFABA025-F624-3149-B8FF-00CC0871E01E}">
      <dsp:nvSpPr>
        <dsp:cNvPr id="0" name=""/>
        <dsp:cNvSpPr/>
      </dsp:nvSpPr>
      <dsp:spPr>
        <a:xfrm>
          <a:off x="0" y="443409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FE9CC-A528-674D-8B13-067B165D888E}">
      <dsp:nvSpPr>
        <dsp:cNvPr id="0" name=""/>
        <dsp:cNvSpPr/>
      </dsp:nvSpPr>
      <dsp:spPr>
        <a:xfrm>
          <a:off x="0" y="443409"/>
          <a:ext cx="7731125" cy="44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Data Overview</a:t>
          </a:r>
          <a:endParaRPr lang="en-US" sz="2100" kern="1200"/>
        </a:p>
      </dsp:txBody>
      <dsp:txXfrm>
        <a:off x="0" y="443409"/>
        <a:ext cx="7731125" cy="443031"/>
      </dsp:txXfrm>
    </dsp:sp>
    <dsp:sp modelId="{84D6B1FC-5E2B-BC4D-8A30-295214AFC3EC}">
      <dsp:nvSpPr>
        <dsp:cNvPr id="0" name=""/>
        <dsp:cNvSpPr/>
      </dsp:nvSpPr>
      <dsp:spPr>
        <a:xfrm>
          <a:off x="0" y="886440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EBF6B-AA5F-3941-881D-274D1A2149A1}">
      <dsp:nvSpPr>
        <dsp:cNvPr id="0" name=""/>
        <dsp:cNvSpPr/>
      </dsp:nvSpPr>
      <dsp:spPr>
        <a:xfrm>
          <a:off x="0" y="886440"/>
          <a:ext cx="7731125" cy="44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Methods and Analysis</a:t>
          </a:r>
          <a:endParaRPr lang="en-US" sz="2100" kern="1200"/>
        </a:p>
      </dsp:txBody>
      <dsp:txXfrm>
        <a:off x="0" y="886440"/>
        <a:ext cx="7731125" cy="443031"/>
      </dsp:txXfrm>
    </dsp:sp>
    <dsp:sp modelId="{627DB42A-1D49-0C47-90C0-D8A39F3640C9}">
      <dsp:nvSpPr>
        <dsp:cNvPr id="0" name=""/>
        <dsp:cNvSpPr/>
      </dsp:nvSpPr>
      <dsp:spPr>
        <a:xfrm>
          <a:off x="0" y="1329471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0ACE1-191C-5744-9911-F6A2FE89FD23}">
      <dsp:nvSpPr>
        <dsp:cNvPr id="0" name=""/>
        <dsp:cNvSpPr/>
      </dsp:nvSpPr>
      <dsp:spPr>
        <a:xfrm>
          <a:off x="0" y="1329471"/>
          <a:ext cx="7731125" cy="44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Challenges</a:t>
          </a:r>
          <a:endParaRPr lang="en-US" sz="2100" kern="1200"/>
        </a:p>
      </dsp:txBody>
      <dsp:txXfrm>
        <a:off x="0" y="1329471"/>
        <a:ext cx="7731125" cy="443031"/>
      </dsp:txXfrm>
    </dsp:sp>
    <dsp:sp modelId="{144A4EAC-84B9-884E-82B2-BAFBF4D9173E}">
      <dsp:nvSpPr>
        <dsp:cNvPr id="0" name=""/>
        <dsp:cNvSpPr/>
      </dsp:nvSpPr>
      <dsp:spPr>
        <a:xfrm>
          <a:off x="0" y="1772503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BC737-00D2-724C-B3D2-C06A55CC4970}">
      <dsp:nvSpPr>
        <dsp:cNvPr id="0" name=""/>
        <dsp:cNvSpPr/>
      </dsp:nvSpPr>
      <dsp:spPr>
        <a:xfrm>
          <a:off x="0" y="1772503"/>
          <a:ext cx="7731125" cy="44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Findings</a:t>
          </a:r>
          <a:endParaRPr lang="en-US" sz="2100" kern="1200"/>
        </a:p>
      </dsp:txBody>
      <dsp:txXfrm>
        <a:off x="0" y="1772503"/>
        <a:ext cx="7731125" cy="443031"/>
      </dsp:txXfrm>
    </dsp:sp>
    <dsp:sp modelId="{6D9EAC1F-19E4-1743-AA7F-D7BB48B5A799}">
      <dsp:nvSpPr>
        <dsp:cNvPr id="0" name=""/>
        <dsp:cNvSpPr/>
      </dsp:nvSpPr>
      <dsp:spPr>
        <a:xfrm>
          <a:off x="0" y="2215534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33FE5-9948-9647-9E38-1CFE27E17377}">
      <dsp:nvSpPr>
        <dsp:cNvPr id="0" name=""/>
        <dsp:cNvSpPr/>
      </dsp:nvSpPr>
      <dsp:spPr>
        <a:xfrm>
          <a:off x="0" y="2215534"/>
          <a:ext cx="7731125" cy="44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Implementation</a:t>
          </a:r>
          <a:endParaRPr lang="en-US" sz="2100" kern="1200"/>
        </a:p>
      </dsp:txBody>
      <dsp:txXfrm>
        <a:off x="0" y="2215534"/>
        <a:ext cx="7731125" cy="443031"/>
      </dsp:txXfrm>
    </dsp:sp>
    <dsp:sp modelId="{0E0EE4DB-5DE1-D349-9DF4-9ED2CBEF4B1B}">
      <dsp:nvSpPr>
        <dsp:cNvPr id="0" name=""/>
        <dsp:cNvSpPr/>
      </dsp:nvSpPr>
      <dsp:spPr>
        <a:xfrm>
          <a:off x="0" y="2658565"/>
          <a:ext cx="7731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7DC9E-6A1C-E34A-9FDF-00D2D6ED758D}">
      <dsp:nvSpPr>
        <dsp:cNvPr id="0" name=""/>
        <dsp:cNvSpPr/>
      </dsp:nvSpPr>
      <dsp:spPr>
        <a:xfrm>
          <a:off x="0" y="2658565"/>
          <a:ext cx="7731125" cy="44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Summary</a:t>
          </a:r>
          <a:endParaRPr lang="en-US" sz="2100" kern="1200"/>
        </a:p>
      </dsp:txBody>
      <dsp:txXfrm>
        <a:off x="0" y="2658565"/>
        <a:ext cx="7731125" cy="443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9DADA-12B6-466A-BC02-C85925E1BE81}">
      <dsp:nvSpPr>
        <dsp:cNvPr id="0" name=""/>
        <dsp:cNvSpPr/>
      </dsp:nvSpPr>
      <dsp:spPr>
        <a:xfrm>
          <a:off x="935850" y="7033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E8B94-48D2-4802-8575-75F7BD94DC59}">
      <dsp:nvSpPr>
        <dsp:cNvPr id="0" name=""/>
        <dsp:cNvSpPr/>
      </dsp:nvSpPr>
      <dsp:spPr>
        <a:xfrm>
          <a:off x="1308787" y="37997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4DF4C-226C-40D3-AB11-6DAB7EEE7841}">
      <dsp:nvSpPr>
        <dsp:cNvPr id="0" name=""/>
        <dsp:cNvSpPr/>
      </dsp:nvSpPr>
      <dsp:spPr>
        <a:xfrm>
          <a:off x="376443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Understand </a:t>
          </a:r>
          <a:r>
            <a:rPr lang="en-US" sz="1700" kern="1200" baseline="0">
              <a:latin typeface="Tw Cen MT" panose="020B0602020104020603"/>
            </a:rPr>
            <a:t>the sentiment in different reviews</a:t>
          </a:r>
          <a:endParaRPr lang="en-US" sz="1700" kern="1200"/>
        </a:p>
      </dsp:txBody>
      <dsp:txXfrm>
        <a:off x="376443" y="2302033"/>
        <a:ext cx="2868750" cy="720000"/>
      </dsp:txXfrm>
    </dsp:sp>
    <dsp:sp modelId="{AE38147D-E95F-4AB6-A631-A78525437521}">
      <dsp:nvSpPr>
        <dsp:cNvPr id="0" name=""/>
        <dsp:cNvSpPr/>
      </dsp:nvSpPr>
      <dsp:spPr>
        <a:xfrm>
          <a:off x="4306631" y="7033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B56AF-A329-42DB-8D4A-EE5CA0B8C263}">
      <dsp:nvSpPr>
        <dsp:cNvPr id="0" name=""/>
        <dsp:cNvSpPr/>
      </dsp:nvSpPr>
      <dsp:spPr>
        <a:xfrm>
          <a:off x="4679568" y="37997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AC7C-7230-49AB-B7CB-896B1A05C818}">
      <dsp:nvSpPr>
        <dsp:cNvPr id="0" name=""/>
        <dsp:cNvSpPr/>
      </dsp:nvSpPr>
      <dsp:spPr>
        <a:xfrm>
          <a:off x="3747225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Build a model to predict </a:t>
          </a:r>
          <a:r>
            <a:rPr lang="en-US" sz="1700" kern="1200" baseline="0">
              <a:latin typeface="Tw Cen MT" panose="020B0602020104020603"/>
            </a:rPr>
            <a:t>sentiment</a:t>
          </a:r>
          <a:endParaRPr lang="en-US" sz="1700" kern="1200"/>
        </a:p>
      </dsp:txBody>
      <dsp:txXfrm>
        <a:off x="3747225" y="2302033"/>
        <a:ext cx="2868750" cy="720000"/>
      </dsp:txXfrm>
    </dsp:sp>
    <dsp:sp modelId="{7851FD4F-F58F-4715-A778-917CF0FA6A72}">
      <dsp:nvSpPr>
        <dsp:cNvPr id="0" name=""/>
        <dsp:cNvSpPr/>
      </dsp:nvSpPr>
      <dsp:spPr>
        <a:xfrm>
          <a:off x="7677412" y="7033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357C3-5CA0-43ED-8F34-0CEF7CDA388B}">
      <dsp:nvSpPr>
        <dsp:cNvPr id="0" name=""/>
        <dsp:cNvSpPr/>
      </dsp:nvSpPr>
      <dsp:spPr>
        <a:xfrm>
          <a:off x="8050350" y="37997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760A6-3BC7-4FC7-B007-5FBF9596228A}">
      <dsp:nvSpPr>
        <dsp:cNvPr id="0" name=""/>
        <dsp:cNvSpPr/>
      </dsp:nvSpPr>
      <dsp:spPr>
        <a:xfrm>
          <a:off x="7118006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Understand </a:t>
          </a:r>
          <a:r>
            <a:rPr lang="en-US" sz="1700" kern="1200">
              <a:latin typeface="Tw Cen MT" panose="020B0602020104020603"/>
            </a:rPr>
            <a:t>the reviews in the dataset</a:t>
          </a:r>
          <a:endParaRPr lang="en-US" sz="1700" kern="1200"/>
        </a:p>
      </dsp:txBody>
      <dsp:txXfrm>
        <a:off x="7118006" y="2302033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189AE-9376-4D7D-B867-64A5B931825A}">
      <dsp:nvSpPr>
        <dsp:cNvPr id="0" name=""/>
        <dsp:cNvSpPr/>
      </dsp:nvSpPr>
      <dsp:spPr>
        <a:xfrm>
          <a:off x="0" y="1287"/>
          <a:ext cx="7729728" cy="652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D8C90-864E-4121-A0D4-1B3BF266A8A3}">
      <dsp:nvSpPr>
        <dsp:cNvPr id="0" name=""/>
        <dsp:cNvSpPr/>
      </dsp:nvSpPr>
      <dsp:spPr>
        <a:xfrm>
          <a:off x="197383" y="148101"/>
          <a:ext cx="358878" cy="358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EC269-05E5-4A21-85DA-9F62FCC9A75C}">
      <dsp:nvSpPr>
        <dsp:cNvPr id="0" name=""/>
        <dsp:cNvSpPr/>
      </dsp:nvSpPr>
      <dsp:spPr>
        <a:xfrm>
          <a:off x="753645" y="1287"/>
          <a:ext cx="3478377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Naïve Bayes model</a:t>
          </a:r>
        </a:p>
      </dsp:txBody>
      <dsp:txXfrm>
        <a:off x="753645" y="1287"/>
        <a:ext cx="3478377" cy="652506"/>
      </dsp:txXfrm>
    </dsp:sp>
    <dsp:sp modelId="{AAA91DE3-0DD9-4053-BF7A-39344B4F85BD}">
      <dsp:nvSpPr>
        <dsp:cNvPr id="0" name=""/>
        <dsp:cNvSpPr/>
      </dsp:nvSpPr>
      <dsp:spPr>
        <a:xfrm>
          <a:off x="4232023" y="1287"/>
          <a:ext cx="3497704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Performed very well</a:t>
          </a:r>
        </a:p>
      </dsp:txBody>
      <dsp:txXfrm>
        <a:off x="4232023" y="1287"/>
        <a:ext cx="3497704" cy="652506"/>
      </dsp:txXfrm>
    </dsp:sp>
    <dsp:sp modelId="{108264A5-9232-406B-9747-2A19DF9A27B0}">
      <dsp:nvSpPr>
        <dsp:cNvPr id="0" name=""/>
        <dsp:cNvSpPr/>
      </dsp:nvSpPr>
      <dsp:spPr>
        <a:xfrm>
          <a:off x="0" y="816921"/>
          <a:ext cx="7729728" cy="652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808DF-A8EC-4FFC-8F72-65B3DC40C56D}">
      <dsp:nvSpPr>
        <dsp:cNvPr id="0" name=""/>
        <dsp:cNvSpPr/>
      </dsp:nvSpPr>
      <dsp:spPr>
        <a:xfrm>
          <a:off x="197383" y="963735"/>
          <a:ext cx="358878" cy="358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43162-2D65-41B3-ABB1-7C3CD55CDFDE}">
      <dsp:nvSpPr>
        <dsp:cNvPr id="0" name=""/>
        <dsp:cNvSpPr/>
      </dsp:nvSpPr>
      <dsp:spPr>
        <a:xfrm>
          <a:off x="753645" y="816921"/>
          <a:ext cx="3478377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Findings</a:t>
          </a:r>
        </a:p>
      </dsp:txBody>
      <dsp:txXfrm>
        <a:off x="753645" y="816921"/>
        <a:ext cx="3478377" cy="652506"/>
      </dsp:txXfrm>
    </dsp:sp>
    <dsp:sp modelId="{430E3A87-85D7-4F4C-90F9-F2A37D2F2E92}">
      <dsp:nvSpPr>
        <dsp:cNvPr id="0" name=""/>
        <dsp:cNvSpPr/>
      </dsp:nvSpPr>
      <dsp:spPr>
        <a:xfrm>
          <a:off x="4232023" y="816921"/>
          <a:ext cx="3497704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Mostly Positive Reviews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More Types of reviews will generate better Results</a:t>
          </a:r>
        </a:p>
      </dsp:txBody>
      <dsp:txXfrm>
        <a:off x="4232023" y="816921"/>
        <a:ext cx="3497704" cy="652506"/>
      </dsp:txXfrm>
    </dsp:sp>
    <dsp:sp modelId="{17359273-59D8-4E43-A62D-8881EAC0BD7C}">
      <dsp:nvSpPr>
        <dsp:cNvPr id="0" name=""/>
        <dsp:cNvSpPr/>
      </dsp:nvSpPr>
      <dsp:spPr>
        <a:xfrm>
          <a:off x="0" y="1632554"/>
          <a:ext cx="7729728" cy="652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C0E6E-1EBE-458D-9440-3ADCD37F48DD}">
      <dsp:nvSpPr>
        <dsp:cNvPr id="0" name=""/>
        <dsp:cNvSpPr/>
      </dsp:nvSpPr>
      <dsp:spPr>
        <a:xfrm>
          <a:off x="197383" y="1779368"/>
          <a:ext cx="358878" cy="358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5FE99-AA39-41A1-9944-CAD6AEA24117}">
      <dsp:nvSpPr>
        <dsp:cNvPr id="0" name=""/>
        <dsp:cNvSpPr/>
      </dsp:nvSpPr>
      <dsp:spPr>
        <a:xfrm>
          <a:off x="753645" y="1632554"/>
          <a:ext cx="3478377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Implementation Plan</a:t>
          </a:r>
        </a:p>
      </dsp:txBody>
      <dsp:txXfrm>
        <a:off x="753645" y="1632554"/>
        <a:ext cx="3478377" cy="652506"/>
      </dsp:txXfrm>
    </dsp:sp>
    <dsp:sp modelId="{E4437018-F31F-4215-B467-BBA6B0B853B2}">
      <dsp:nvSpPr>
        <dsp:cNvPr id="0" name=""/>
        <dsp:cNvSpPr/>
      </dsp:nvSpPr>
      <dsp:spPr>
        <a:xfrm>
          <a:off x="4232023" y="1632554"/>
          <a:ext cx="3497704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Awaiting Approval</a:t>
          </a:r>
        </a:p>
      </dsp:txBody>
      <dsp:txXfrm>
        <a:off x="4232023" y="1632554"/>
        <a:ext cx="3497704" cy="652506"/>
      </dsp:txXfrm>
    </dsp:sp>
    <dsp:sp modelId="{96AA6246-DF0A-468F-9DF2-6E2174DC5C1E}">
      <dsp:nvSpPr>
        <dsp:cNvPr id="0" name=""/>
        <dsp:cNvSpPr/>
      </dsp:nvSpPr>
      <dsp:spPr>
        <a:xfrm>
          <a:off x="0" y="2448188"/>
          <a:ext cx="7729728" cy="6525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ABA26-8281-475F-89D1-33720816860D}">
      <dsp:nvSpPr>
        <dsp:cNvPr id="0" name=""/>
        <dsp:cNvSpPr/>
      </dsp:nvSpPr>
      <dsp:spPr>
        <a:xfrm>
          <a:off x="197383" y="2595002"/>
          <a:ext cx="358878" cy="358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2758E-6F5C-4599-8BB5-650DB4FE3D4D}">
      <dsp:nvSpPr>
        <dsp:cNvPr id="0" name=""/>
        <dsp:cNvSpPr/>
      </dsp:nvSpPr>
      <dsp:spPr>
        <a:xfrm>
          <a:off x="753645" y="2448188"/>
          <a:ext cx="3478377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</a:t>
          </a:r>
        </a:p>
      </dsp:txBody>
      <dsp:txXfrm>
        <a:off x="753645" y="2448188"/>
        <a:ext cx="3478377" cy="652506"/>
      </dsp:txXfrm>
    </dsp:sp>
    <dsp:sp modelId="{4E99D262-C157-470C-AD75-40B50F3C1D9C}">
      <dsp:nvSpPr>
        <dsp:cNvPr id="0" name=""/>
        <dsp:cNvSpPr/>
      </dsp:nvSpPr>
      <dsp:spPr>
        <a:xfrm>
          <a:off x="4232023" y="2448188"/>
          <a:ext cx="3497704" cy="65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57" tIns="69057" rIns="69057" bIns="6905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 model for use</a:t>
          </a:r>
        </a:p>
      </dsp:txBody>
      <dsp:txXfrm>
        <a:off x="4232023" y="2448188"/>
        <a:ext cx="3497704" cy="65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CB538-E7A5-EB4E-8E46-E81E531EB9E3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9BB9-ED6F-9E4B-A06D-A4DEEAA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to the Airbnb Review Sentiment Analysis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agenda for today.. We are going to be talking about..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project is to.. </a:t>
            </a:r>
          </a:p>
          <a:p>
            <a:endParaRPr lang="en-US" dirty="0"/>
          </a:p>
          <a:p>
            <a:r>
              <a:rPr lang="en-US" dirty="0"/>
              <a:t>Understand the sentiment of reviews provided by users.</a:t>
            </a:r>
          </a:p>
          <a:p>
            <a:endParaRPr lang="en-US" dirty="0"/>
          </a:p>
          <a:p>
            <a:r>
              <a:rPr lang="en-US" dirty="0"/>
              <a:t>By using sentiment, a model can be used to predict the sentiment of future reviews. </a:t>
            </a:r>
          </a:p>
          <a:p>
            <a:endParaRPr lang="en-US" dirty="0"/>
          </a:p>
          <a:p>
            <a:r>
              <a:rPr lang="en-US" dirty="0"/>
              <a:t>Additionally, understanding the reviews will give insight to listings and their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contains.. </a:t>
            </a:r>
          </a:p>
          <a:p>
            <a:endParaRPr lang="en-US" dirty="0"/>
          </a:p>
          <a:p>
            <a:r>
              <a:rPr lang="en-US" dirty="0"/>
              <a:t>It is sourced from.. </a:t>
            </a:r>
            <a:r>
              <a:rPr lang="en-US" dirty="0" err="1"/>
              <a:t>airbnb</a:t>
            </a:r>
          </a:p>
          <a:p>
            <a:endParaRPr lang="en-US" dirty="0"/>
          </a:p>
          <a:p>
            <a:r>
              <a:rPr lang="en-US" dirty="0"/>
              <a:t>And includes the following fields…</a:t>
            </a:r>
          </a:p>
          <a:p>
            <a:endParaRPr lang="en-US" dirty="0"/>
          </a:p>
          <a:p>
            <a:r>
              <a:rPr lang="en-US" dirty="0"/>
              <a:t>This project will analyze sentiment for the reviews in the </a:t>
            </a:r>
            <a:r>
              <a:rPr lang="en-US" dirty="0" err="1"/>
              <a:t>boston</a:t>
            </a:r>
            <a:r>
              <a:rPr lang="en-US" dirty="0"/>
              <a:t>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models were created and were split 80/20 into a testing and training data set. </a:t>
            </a:r>
          </a:p>
          <a:p>
            <a:endParaRPr lang="en-US" dirty="0"/>
          </a:p>
          <a:p>
            <a:r>
              <a:rPr lang="en-US" dirty="0"/>
              <a:t>Additionally, we created an ROC Curve and classification report to understand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what types of sentiments are contained in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of the common words</a:t>
            </a:r>
          </a:p>
          <a:p>
            <a:endParaRPr lang="en-US" dirty="0"/>
          </a:p>
          <a:p>
            <a:r>
              <a:rPr lang="en-US" dirty="0"/>
              <a:t>Things like great location, great place, and highly recommend stand 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F-1 score is very high for classifier two – positive</a:t>
            </a:r>
          </a:p>
          <a:p>
            <a:endParaRPr lang="en-US" dirty="0"/>
          </a:p>
          <a:p>
            <a:r>
              <a:rPr lang="en-US" dirty="0"/>
              <a:t>The other two f-1 scores can be improved…</a:t>
            </a:r>
          </a:p>
          <a:p>
            <a:endParaRPr lang="en-US" dirty="0"/>
          </a:p>
          <a:p>
            <a:r>
              <a:rPr lang="en-US" dirty="0"/>
              <a:t>ROC curve...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5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39BB9-ED6F-9E4B-A06D-A4DEEAA4C7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2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7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9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4FF137-9C6E-4A43-AD35-C4FED94D97A1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5929108-9055-4746-AF6B-A82DBE9C3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9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918-B572-F64A-3458-C5374F66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Airbnb Reviews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A2596-4442-2A6D-57A8-283B23956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Felipe Rodriguez</a:t>
            </a:r>
          </a:p>
        </p:txBody>
      </p:sp>
    </p:spTree>
    <p:extLst>
      <p:ext uri="{BB962C8B-B14F-4D97-AF65-F5344CB8AC3E}">
        <p14:creationId xmlns:p14="http://schemas.microsoft.com/office/powerpoint/2010/main" val="199442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C9E5-4D39-00F6-F920-0628289F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2200"/>
              <a:t>Implementation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783C4164-F743-7205-F6A9-05A14C4DE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9" r="11757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CC0E-3911-566F-336B-E9B14CBA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en-US"/>
              <a:t>Web App</a:t>
            </a:r>
          </a:p>
          <a:p>
            <a:r>
              <a:rPr lang="en-US" err="1"/>
              <a:t>StreamLit</a:t>
            </a:r>
            <a:endParaRPr lang="en-US"/>
          </a:p>
          <a:p>
            <a:r>
              <a:rPr lang="en-US"/>
              <a:t>API to connect to model</a:t>
            </a:r>
          </a:p>
          <a:p>
            <a:r>
              <a:rPr lang="en-US"/>
              <a:t>User inputs review to determine sentiment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4795-BA5C-3537-F37E-6086EC6C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CD80C3-6320-F372-227E-7C48CEC534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5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6DCE-5880-115F-18C9-A7D04A8E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 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0345EF3-0F73-ECBF-D086-496E7752A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374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5689-89BB-C645-51B3-4772AC57B0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97BCB00-DEC7-69FD-FC8A-0D782C99B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830296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02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06FD-71D0-C257-47C6-92618D58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1D61-68ED-CD0D-807D-EE77A8F5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Reviews and reviewers for various listings</a:t>
            </a:r>
          </a:p>
          <a:p>
            <a:pPr lvl="1"/>
            <a:r>
              <a:rPr lang="en-US" dirty="0"/>
              <a:t>Kaggle – Airbnb</a:t>
            </a:r>
          </a:p>
          <a:p>
            <a:r>
              <a:rPr lang="en-US" dirty="0"/>
              <a:t>Boston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4471C-10A2-57F1-6E76-628EEDF5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70" y="4079146"/>
            <a:ext cx="6335059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2C5A2-7A14-4706-435D-C0FCDE78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Methods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2708-EA2C-BED0-3354-0BB345E3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Stop Words Removed</a:t>
            </a:r>
          </a:p>
          <a:p>
            <a:pPr>
              <a:buClr>
                <a:srgbClr val="000000"/>
              </a:buClr>
            </a:pPr>
            <a:r>
              <a:rPr lang="en-US" dirty="0"/>
              <a:t>Punctuations Removed</a:t>
            </a:r>
          </a:p>
          <a:p>
            <a:r>
              <a:rPr lang="en-US" dirty="0"/>
              <a:t>Naïve Bayes Model</a:t>
            </a:r>
          </a:p>
        </p:txBody>
      </p:sp>
    </p:spTree>
    <p:extLst>
      <p:ext uri="{BB962C8B-B14F-4D97-AF65-F5344CB8AC3E}">
        <p14:creationId xmlns:p14="http://schemas.microsoft.com/office/powerpoint/2010/main" val="23354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55E88-CE69-5E16-16F4-9385BD68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CFAA8-DDAA-AC5F-4C8C-D39C2172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1730"/>
            <a:ext cx="6250769" cy="4453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EAC5-2908-C1A5-264B-917588D6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Mostly Positive Reviews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519AE-80D8-2C1B-C41F-805A085F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AFE68-3E7B-54AB-97FB-F142A8E4F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738994"/>
            <a:ext cx="6250769" cy="32191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31BA-160B-C795-B2B2-536C6603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Many common Words </a:t>
            </a:r>
          </a:p>
          <a:p>
            <a:r>
              <a:rPr lang="en-US">
                <a:solidFill>
                  <a:schemeClr val="bg1"/>
                </a:solidFill>
              </a:rPr>
              <a:t>Mostly Positive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DA9EE-BFD6-5B6C-C494-D7E835FE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90" y="3377509"/>
            <a:ext cx="3633280" cy="27340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8E585-2580-67F8-16FB-96FABFCB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3A071-3BBA-6287-AFEC-42BF38E27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3" y="1385839"/>
            <a:ext cx="4671595" cy="16699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573F-0FA8-5AEC-3F2F-A347E2A550A2}"/>
              </a:ext>
            </a:extLst>
          </p:cNvPr>
          <p:cNvSpPr>
            <a:spLocks/>
          </p:cNvSpPr>
          <p:nvPr/>
        </p:nvSpPr>
        <p:spPr>
          <a:xfrm>
            <a:off x="6119732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 cap="all">
                <a:solidFill>
                  <a:srgbClr val="FFFFFF"/>
                </a:solidFill>
              </a:rPr>
              <a:t>Model Performed Well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cap="all">
                <a:solidFill>
                  <a:srgbClr val="FFFFFF"/>
                </a:solidFill>
              </a:rPr>
              <a:t>Classification report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cap="all">
                <a:solidFill>
                  <a:srgbClr val="FFFFFF"/>
                </a:solidFill>
              </a:rPr>
              <a:t>F-1 Scores high for class 1, low for other two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cap="all">
                <a:solidFill>
                  <a:srgbClr val="FFFFFF"/>
                </a:solidFill>
              </a:rPr>
              <a:t>ROC CURVE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cap="all">
                <a:solidFill>
                  <a:srgbClr val="FFFFFF"/>
                </a:solidFill>
              </a:rPr>
              <a:t>Great At distinguishing class 1 and 2</a:t>
            </a:r>
          </a:p>
          <a:p>
            <a:pPr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cap="all">
                <a:solidFill>
                  <a:srgbClr val="FFFFFF"/>
                </a:solidFill>
              </a:rPr>
              <a:t>Improving 0 would result in better model performance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cap="all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cap="all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cap="al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1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F360-BE5D-C28B-B2BA-9A1EC522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Challenges</a:t>
            </a:r>
          </a:p>
        </p:txBody>
      </p:sp>
      <p:pic>
        <p:nvPicPr>
          <p:cNvPr id="17" name="Picture 16" descr="Graph on document with pen">
            <a:extLst>
              <a:ext uri="{FF2B5EF4-FFF2-40B4-BE49-F238E27FC236}">
                <a16:creationId xmlns:a16="http://schemas.microsoft.com/office/drawing/2014/main" id="{6DA5B749-8259-3DAA-CEF9-5FD03956A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96" r="20473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610B94-CA85-77ED-689A-4C030C2D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Successfully removing stop words and punctuation</a:t>
            </a:r>
          </a:p>
          <a:p>
            <a:r>
              <a:rPr lang="en-US" dirty="0"/>
              <a:t>Model features uses incorrectly at first – 100% accuracy</a:t>
            </a:r>
          </a:p>
          <a:p>
            <a:r>
              <a:rPr lang="en-US" dirty="0"/>
              <a:t>Vectorizing comments key element in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41152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8164</TotalTime>
  <Words>368</Words>
  <Application>Microsoft Macintosh PowerPoint</Application>
  <PresentationFormat>Widescreen</PresentationFormat>
  <Paragraphs>91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Gill Sans MT</vt:lpstr>
      <vt:lpstr>Tw Cen MT</vt:lpstr>
      <vt:lpstr>Parcel</vt:lpstr>
      <vt:lpstr>Airbnb Reviews Sentiment Analysis</vt:lpstr>
      <vt:lpstr>Agenda </vt:lpstr>
      <vt:lpstr>Project Overview</vt:lpstr>
      <vt:lpstr>Data Overview</vt:lpstr>
      <vt:lpstr>Methods and Analysis</vt:lpstr>
      <vt:lpstr>Findings</vt:lpstr>
      <vt:lpstr>Findings</vt:lpstr>
      <vt:lpstr>Findings</vt:lpstr>
      <vt:lpstr>Challenges</vt:lpstr>
      <vt:lpstr>Implementation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Home Price Modeling</dc:title>
  <dc:creator>Felipe Rodriguez</dc:creator>
  <cp:lastModifiedBy>Felipe Rodriguez</cp:lastModifiedBy>
  <cp:revision>50</cp:revision>
  <dcterms:created xsi:type="dcterms:W3CDTF">2024-04-04T21:14:48Z</dcterms:created>
  <dcterms:modified xsi:type="dcterms:W3CDTF">2024-06-01T03:13:05Z</dcterms:modified>
</cp:coreProperties>
</file>