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8" r:id="rId2"/>
    <p:sldId id="259" r:id="rId3"/>
    <p:sldId id="265" r:id="rId4"/>
    <p:sldId id="263" r:id="rId5"/>
    <p:sldId id="266" r:id="rId6"/>
    <p:sldId id="264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5654F-1A8C-D037-CEEB-127702974658}" v="25" dt="2022-10-31T00:10:12.181"/>
    <p1510:client id="{C08AA8DB-C0B7-4EC6-AD85-0E6ACF476CBF}" v="136" dt="2022-10-29T22:12:57.442"/>
    <p1510:client id="{F913FA65-7339-530B-FB83-CEEE0711D2B0}" v="357" dt="2022-10-29T22:37:51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Rodriguez" userId="S::frodriguez@my365.bellevue.edu::ec4e3cc9-7ace-487b-9456-39e1a354762a" providerId="AD" clId="Web-{F913FA65-7339-530B-FB83-CEEE0711D2B0}"/>
    <pc:docChg chg="addSld delSld modSld sldOrd">
      <pc:chgData name="Felipe Rodriguez" userId="S::frodriguez@my365.bellevue.edu::ec4e3cc9-7ace-487b-9456-39e1a354762a" providerId="AD" clId="Web-{F913FA65-7339-530B-FB83-CEEE0711D2B0}" dt="2022-10-29T22:38:26.814" v="351"/>
      <pc:docMkLst>
        <pc:docMk/>
      </pc:docMkLst>
      <pc:sldChg chg="addSp modSp add del mod setBg">
        <pc:chgData name="Felipe Rodriguez" userId="S::frodriguez@my365.bellevue.edu::ec4e3cc9-7ace-487b-9456-39e1a354762a" providerId="AD" clId="Web-{F913FA65-7339-530B-FB83-CEEE0711D2B0}" dt="2022-10-29T22:38:26.814" v="351"/>
        <pc:sldMkLst>
          <pc:docMk/>
          <pc:sldMk cId="1464647305" sldId="259"/>
        </pc:sldMkLst>
        <pc:spChg chg="mod">
          <ac:chgData name="Felipe Rodriguez" userId="S::frodriguez@my365.bellevue.edu::ec4e3cc9-7ace-487b-9456-39e1a354762a" providerId="AD" clId="Web-{F913FA65-7339-530B-FB83-CEEE0711D2B0}" dt="2022-10-29T22:38:26.814" v="351"/>
          <ac:spMkLst>
            <pc:docMk/>
            <pc:sldMk cId="1464647305" sldId="259"/>
            <ac:spMk id="2" creationId="{452948AF-5312-1FDF-0ABD-672E07785F6E}"/>
          </ac:spMkLst>
        </pc:spChg>
        <pc:spChg chg="mod">
          <ac:chgData name="Felipe Rodriguez" userId="S::frodriguez@my365.bellevue.edu::ec4e3cc9-7ace-487b-9456-39e1a354762a" providerId="AD" clId="Web-{F913FA65-7339-530B-FB83-CEEE0711D2B0}" dt="2022-10-29T22:38:26.814" v="351"/>
          <ac:spMkLst>
            <pc:docMk/>
            <pc:sldMk cId="1464647305" sldId="259"/>
            <ac:spMk id="3" creationId="{BAC33C3E-EBD2-1857-1B7C-A2F1570B07CC}"/>
          </ac:spMkLst>
        </pc:spChg>
        <pc:spChg chg="add">
          <ac:chgData name="Felipe Rodriguez" userId="S::frodriguez@my365.bellevue.edu::ec4e3cc9-7ace-487b-9456-39e1a354762a" providerId="AD" clId="Web-{F913FA65-7339-530B-FB83-CEEE0711D2B0}" dt="2022-10-29T22:38:26.814" v="351"/>
          <ac:spMkLst>
            <pc:docMk/>
            <pc:sldMk cId="1464647305" sldId="259"/>
            <ac:spMk id="8" creationId="{35230A27-1553-42F8-99D7-829868E13715}"/>
          </ac:spMkLst>
        </pc:spChg>
        <pc:spChg chg="add">
          <ac:chgData name="Felipe Rodriguez" userId="S::frodriguez@my365.bellevue.edu::ec4e3cc9-7ace-487b-9456-39e1a354762a" providerId="AD" clId="Web-{F913FA65-7339-530B-FB83-CEEE0711D2B0}" dt="2022-10-29T22:38:26.814" v="351"/>
          <ac:spMkLst>
            <pc:docMk/>
            <pc:sldMk cId="1464647305" sldId="259"/>
            <ac:spMk id="10" creationId="{A772232D-B4D6-429F-B3D1-2D9891B85E08}"/>
          </ac:spMkLst>
        </pc:spChg>
        <pc:cxnChg chg="add">
          <ac:chgData name="Felipe Rodriguez" userId="S::frodriguez@my365.bellevue.edu::ec4e3cc9-7ace-487b-9456-39e1a354762a" providerId="AD" clId="Web-{F913FA65-7339-530B-FB83-CEEE0711D2B0}" dt="2022-10-29T22:38:26.814" v="351"/>
          <ac:cxnSpMkLst>
            <pc:docMk/>
            <pc:sldMk cId="1464647305" sldId="259"/>
            <ac:cxnSpMk id="12" creationId="{02CC3441-26B3-4381-B3DF-8AE3C288BC0D}"/>
          </ac:cxnSpMkLst>
        </pc:cxnChg>
      </pc:sldChg>
      <pc:sldChg chg="addSp delSp modSp mod setBg">
        <pc:chgData name="Felipe Rodriguez" userId="S::frodriguez@my365.bellevue.edu::ec4e3cc9-7ace-487b-9456-39e1a354762a" providerId="AD" clId="Web-{F913FA65-7339-530B-FB83-CEEE0711D2B0}" dt="2022-10-29T22:24:10.167" v="234"/>
        <pc:sldMkLst>
          <pc:docMk/>
          <pc:sldMk cId="3227488049" sldId="263"/>
        </pc:sldMkLst>
        <pc:spChg chg="mod">
          <ac:chgData name="Felipe Rodriguez" userId="S::frodriguez@my365.bellevue.edu::ec4e3cc9-7ace-487b-9456-39e1a354762a" providerId="AD" clId="Web-{F913FA65-7339-530B-FB83-CEEE0711D2B0}" dt="2022-10-29T22:24:10.167" v="234"/>
          <ac:spMkLst>
            <pc:docMk/>
            <pc:sldMk cId="3227488049" sldId="263"/>
            <ac:spMk id="2" creationId="{00000000-0000-0000-0000-000000000000}"/>
          </ac:spMkLst>
        </pc:spChg>
        <pc:spChg chg="mod">
          <ac:chgData name="Felipe Rodriguez" userId="S::frodriguez@my365.bellevue.edu::ec4e3cc9-7ace-487b-9456-39e1a354762a" providerId="AD" clId="Web-{F913FA65-7339-530B-FB83-CEEE0711D2B0}" dt="2022-10-29T22:24:10.167" v="234"/>
          <ac:spMkLst>
            <pc:docMk/>
            <pc:sldMk cId="3227488049" sldId="263"/>
            <ac:spMk id="3" creationId="{00000000-0000-0000-0000-000000000000}"/>
          </ac:spMkLst>
        </pc:spChg>
        <pc:spChg chg="add del mod">
          <ac:chgData name="Felipe Rodriguez" userId="S::frodriguez@my365.bellevue.edu::ec4e3cc9-7ace-487b-9456-39e1a354762a" providerId="AD" clId="Web-{F913FA65-7339-530B-FB83-CEEE0711D2B0}" dt="2022-10-29T22:23:21.213" v="228"/>
          <ac:spMkLst>
            <pc:docMk/>
            <pc:sldMk cId="3227488049" sldId="263"/>
            <ac:spMk id="5" creationId="{EC3A4CCA-F33A-66DD-9F81-F0F9F0D77F88}"/>
          </ac:spMkLst>
        </pc:spChg>
        <pc:spChg chg="add">
          <ac:chgData name="Felipe Rodriguez" userId="S::frodriguez@my365.bellevue.edu::ec4e3cc9-7ace-487b-9456-39e1a354762a" providerId="AD" clId="Web-{F913FA65-7339-530B-FB83-CEEE0711D2B0}" dt="2022-10-29T22:24:10.167" v="234"/>
          <ac:spMkLst>
            <pc:docMk/>
            <pc:sldMk cId="3227488049" sldId="263"/>
            <ac:spMk id="11" creationId="{44CC594A-A820-450F-B363-C19201FCFEC6}"/>
          </ac:spMkLst>
        </pc:spChg>
        <pc:spChg chg="add">
          <ac:chgData name="Felipe Rodriguez" userId="S::frodriguez@my365.bellevue.edu::ec4e3cc9-7ace-487b-9456-39e1a354762a" providerId="AD" clId="Web-{F913FA65-7339-530B-FB83-CEEE0711D2B0}" dt="2022-10-29T22:24:10.167" v="234"/>
          <ac:spMkLst>
            <pc:docMk/>
            <pc:sldMk cId="3227488049" sldId="263"/>
            <ac:spMk id="13" creationId="{59FAB3DA-E9ED-4574-ABCC-378BC0FF1BBC}"/>
          </ac:spMkLst>
        </pc:spChg>
        <pc:spChg chg="add">
          <ac:chgData name="Felipe Rodriguez" userId="S::frodriguez@my365.bellevue.edu::ec4e3cc9-7ace-487b-9456-39e1a354762a" providerId="AD" clId="Web-{F913FA65-7339-530B-FB83-CEEE0711D2B0}" dt="2022-10-29T22:24:10.167" v="234"/>
          <ac:spMkLst>
            <pc:docMk/>
            <pc:sldMk cId="3227488049" sldId="263"/>
            <ac:spMk id="15" creationId="{53B8D6B0-55D6-48DC-86D8-FD95D5F118AB}"/>
          </ac:spMkLst>
        </pc:spChg>
        <pc:picChg chg="add del mod">
          <ac:chgData name="Felipe Rodriguez" userId="S::frodriguez@my365.bellevue.edu::ec4e3cc9-7ace-487b-9456-39e1a354762a" providerId="AD" clId="Web-{F913FA65-7339-530B-FB83-CEEE0711D2B0}" dt="2022-10-29T22:23:22.197" v="229"/>
          <ac:picMkLst>
            <pc:docMk/>
            <pc:sldMk cId="3227488049" sldId="263"/>
            <ac:picMk id="4" creationId="{EDC58040-3D8F-5B96-1EE7-0FA7C9EA028C}"/>
          </ac:picMkLst>
        </pc:picChg>
        <pc:picChg chg="add mod">
          <ac:chgData name="Felipe Rodriguez" userId="S::frodriguez@my365.bellevue.edu::ec4e3cc9-7ace-487b-9456-39e1a354762a" providerId="AD" clId="Web-{F913FA65-7339-530B-FB83-CEEE0711D2B0}" dt="2022-10-29T22:24:10.167" v="234"/>
          <ac:picMkLst>
            <pc:docMk/>
            <pc:sldMk cId="3227488049" sldId="263"/>
            <ac:picMk id="6" creationId="{95FB7E57-21CC-D3AA-B7F7-D91EE1E19EAE}"/>
          </ac:picMkLst>
        </pc:picChg>
      </pc:sldChg>
      <pc:sldChg chg="addSp delSp modSp mod setBg">
        <pc:chgData name="Felipe Rodriguez" userId="S::frodriguez@my365.bellevue.edu::ec4e3cc9-7ace-487b-9456-39e1a354762a" providerId="AD" clId="Web-{F913FA65-7339-530B-FB83-CEEE0711D2B0}" dt="2022-10-29T22:32:52.805" v="347"/>
        <pc:sldMkLst>
          <pc:docMk/>
          <pc:sldMk cId="3235112843" sldId="264"/>
        </pc:sldMkLst>
        <pc:spChg chg="mod">
          <ac:chgData name="Felipe Rodriguez" userId="S::frodriguez@my365.bellevue.edu::ec4e3cc9-7ace-487b-9456-39e1a354762a" providerId="AD" clId="Web-{F913FA65-7339-530B-FB83-CEEE0711D2B0}" dt="2022-10-29T22:32:52.805" v="347"/>
          <ac:spMkLst>
            <pc:docMk/>
            <pc:sldMk cId="3235112843" sldId="264"/>
            <ac:spMk id="2" creationId="{00000000-0000-0000-0000-000000000000}"/>
          </ac:spMkLst>
        </pc:spChg>
        <pc:spChg chg="del mod">
          <ac:chgData name="Felipe Rodriguez" userId="S::frodriguez@my365.bellevue.edu::ec4e3cc9-7ace-487b-9456-39e1a354762a" providerId="AD" clId="Web-{F913FA65-7339-530B-FB83-CEEE0711D2B0}" dt="2022-10-29T22:32:52.805" v="347"/>
          <ac:spMkLst>
            <pc:docMk/>
            <pc:sldMk cId="3235112843" sldId="264"/>
            <ac:spMk id="3" creationId="{00000000-0000-0000-0000-000000000000}"/>
          </ac:spMkLst>
        </pc:spChg>
        <pc:spChg chg="add">
          <ac:chgData name="Felipe Rodriguez" userId="S::frodriguez@my365.bellevue.edu::ec4e3cc9-7ace-487b-9456-39e1a354762a" providerId="AD" clId="Web-{F913FA65-7339-530B-FB83-CEEE0711D2B0}" dt="2022-10-29T22:32:52.805" v="347"/>
          <ac:spMkLst>
            <pc:docMk/>
            <pc:sldMk cId="3235112843" sldId="264"/>
            <ac:spMk id="9" creationId="{FB5993E2-C02B-4335-ABA5-D8EC465551E3}"/>
          </ac:spMkLst>
        </pc:spChg>
        <pc:spChg chg="add">
          <ac:chgData name="Felipe Rodriguez" userId="S::frodriguez@my365.bellevue.edu::ec4e3cc9-7ace-487b-9456-39e1a354762a" providerId="AD" clId="Web-{F913FA65-7339-530B-FB83-CEEE0711D2B0}" dt="2022-10-29T22:32:52.805" v="347"/>
          <ac:spMkLst>
            <pc:docMk/>
            <pc:sldMk cId="3235112843" sldId="264"/>
            <ac:spMk id="11" creationId="{C0B801A2-5622-4BE8-9AD2-C337A2CD0022}"/>
          </ac:spMkLst>
        </pc:spChg>
        <pc:spChg chg="add">
          <ac:chgData name="Felipe Rodriguez" userId="S::frodriguez@my365.bellevue.edu::ec4e3cc9-7ace-487b-9456-39e1a354762a" providerId="AD" clId="Web-{F913FA65-7339-530B-FB83-CEEE0711D2B0}" dt="2022-10-29T22:32:52.805" v="347"/>
          <ac:spMkLst>
            <pc:docMk/>
            <pc:sldMk cId="3235112843" sldId="264"/>
            <ac:spMk id="13" creationId="{B7AF614F-5BC3-4086-99F5-B87C5847A071}"/>
          </ac:spMkLst>
        </pc:spChg>
        <pc:graphicFrameChg chg="add">
          <ac:chgData name="Felipe Rodriguez" userId="S::frodriguez@my365.bellevue.edu::ec4e3cc9-7ace-487b-9456-39e1a354762a" providerId="AD" clId="Web-{F913FA65-7339-530B-FB83-CEEE0711D2B0}" dt="2022-10-29T22:32:52.805" v="347"/>
          <ac:graphicFrameMkLst>
            <pc:docMk/>
            <pc:sldMk cId="3235112843" sldId="264"/>
            <ac:graphicFrameMk id="5" creationId="{3CA45CFF-3918-594D-103B-30A61C84DFCF}"/>
          </ac:graphicFrameMkLst>
        </pc:graphicFrameChg>
      </pc:sldChg>
      <pc:sldChg chg="addSp delSp modSp mod ord setBg">
        <pc:chgData name="Felipe Rodriguez" userId="S::frodriguez@my365.bellevue.edu::ec4e3cc9-7ace-487b-9456-39e1a354762a" providerId="AD" clId="Web-{F913FA65-7339-530B-FB83-CEEE0711D2B0}" dt="2022-10-29T22:19:01.457" v="75"/>
        <pc:sldMkLst>
          <pc:docMk/>
          <pc:sldMk cId="1667686573" sldId="265"/>
        </pc:sldMkLst>
        <pc:spChg chg="mod">
          <ac:chgData name="Felipe Rodriguez" userId="S::frodriguez@my365.bellevue.edu::ec4e3cc9-7ace-487b-9456-39e1a354762a" providerId="AD" clId="Web-{F913FA65-7339-530B-FB83-CEEE0711D2B0}" dt="2022-10-29T22:19:01.457" v="75"/>
          <ac:spMkLst>
            <pc:docMk/>
            <pc:sldMk cId="1667686573" sldId="265"/>
            <ac:spMk id="2" creationId="{0F2FF2EA-B2EE-665D-A89A-8D9DF2503C49}"/>
          </ac:spMkLst>
        </pc:spChg>
        <pc:spChg chg="mod ord">
          <ac:chgData name="Felipe Rodriguez" userId="S::frodriguez@my365.bellevue.edu::ec4e3cc9-7ace-487b-9456-39e1a354762a" providerId="AD" clId="Web-{F913FA65-7339-530B-FB83-CEEE0711D2B0}" dt="2022-10-29T22:19:01.457" v="75"/>
          <ac:spMkLst>
            <pc:docMk/>
            <pc:sldMk cId="1667686573" sldId="265"/>
            <ac:spMk id="3" creationId="{DACB765D-8E7A-AA1F-8F89-A692944CD124}"/>
          </ac:spMkLst>
        </pc:spChg>
        <pc:spChg chg="add del mod">
          <ac:chgData name="Felipe Rodriguez" userId="S::frodriguez@my365.bellevue.edu::ec4e3cc9-7ace-487b-9456-39e1a354762a" providerId="AD" clId="Web-{F913FA65-7339-530B-FB83-CEEE0711D2B0}" dt="2022-10-29T22:18:28.393" v="68"/>
          <ac:spMkLst>
            <pc:docMk/>
            <pc:sldMk cId="1667686573" sldId="265"/>
            <ac:spMk id="4" creationId="{2D60820A-6E51-1152-4591-BFD6441C1B12}"/>
          </ac:spMkLst>
        </pc:spChg>
        <pc:spChg chg="add del mod">
          <ac:chgData name="Felipe Rodriguez" userId="S::frodriguez@my365.bellevue.edu::ec4e3cc9-7ace-487b-9456-39e1a354762a" providerId="AD" clId="Web-{F913FA65-7339-530B-FB83-CEEE0711D2B0}" dt="2022-10-29T22:18:41.347" v="72"/>
          <ac:spMkLst>
            <pc:docMk/>
            <pc:sldMk cId="1667686573" sldId="265"/>
            <ac:spMk id="5" creationId="{5E62B453-B782-F242-0771-845ADA6BF9E1}"/>
          </ac:spMkLst>
        </pc:spChg>
        <pc:spChg chg="add">
          <ac:chgData name="Felipe Rodriguez" userId="S::frodriguez@my365.bellevue.edu::ec4e3cc9-7ace-487b-9456-39e1a354762a" providerId="AD" clId="Web-{F913FA65-7339-530B-FB83-CEEE0711D2B0}" dt="2022-10-29T22:19:01.457" v="75"/>
          <ac:spMkLst>
            <pc:docMk/>
            <pc:sldMk cId="1667686573" sldId="265"/>
            <ac:spMk id="11" creationId="{284B70D5-875B-433D-BDBD-1522A85D6C1D}"/>
          </ac:spMkLst>
        </pc:spChg>
        <pc:spChg chg="add">
          <ac:chgData name="Felipe Rodriguez" userId="S::frodriguez@my365.bellevue.edu::ec4e3cc9-7ace-487b-9456-39e1a354762a" providerId="AD" clId="Web-{F913FA65-7339-530B-FB83-CEEE0711D2B0}" dt="2022-10-29T22:19:01.457" v="75"/>
          <ac:spMkLst>
            <pc:docMk/>
            <pc:sldMk cId="1667686573" sldId="265"/>
            <ac:spMk id="15" creationId="{1E299956-A9E7-4FC1-A0B1-D590CA9730E8}"/>
          </ac:spMkLst>
        </pc:spChg>
        <pc:spChg chg="add">
          <ac:chgData name="Felipe Rodriguez" userId="S::frodriguez@my365.bellevue.edu::ec4e3cc9-7ace-487b-9456-39e1a354762a" providerId="AD" clId="Web-{F913FA65-7339-530B-FB83-CEEE0711D2B0}" dt="2022-10-29T22:19:01.457" v="75"/>
          <ac:spMkLst>
            <pc:docMk/>
            <pc:sldMk cId="1667686573" sldId="265"/>
            <ac:spMk id="17" creationId="{17FC539C-B783-4B03-9F9E-D13430F3F64F}"/>
          </ac:spMkLst>
        </pc:spChg>
        <pc:picChg chg="add mod">
          <ac:chgData name="Felipe Rodriguez" userId="S::frodriguez@my365.bellevue.edu::ec4e3cc9-7ace-487b-9456-39e1a354762a" providerId="AD" clId="Web-{F913FA65-7339-530B-FB83-CEEE0711D2B0}" dt="2022-10-29T22:19:01.457" v="75"/>
          <ac:picMkLst>
            <pc:docMk/>
            <pc:sldMk cId="1667686573" sldId="265"/>
            <ac:picMk id="6" creationId="{721F6ECD-3C36-AF51-4DCD-086F6046C200}"/>
          </ac:picMkLst>
        </pc:picChg>
        <pc:cxnChg chg="add">
          <ac:chgData name="Felipe Rodriguez" userId="S::frodriguez@my365.bellevue.edu::ec4e3cc9-7ace-487b-9456-39e1a354762a" providerId="AD" clId="Web-{F913FA65-7339-530B-FB83-CEEE0711D2B0}" dt="2022-10-29T22:19:01.457" v="75"/>
          <ac:cxnSpMkLst>
            <pc:docMk/>
            <pc:sldMk cId="1667686573" sldId="265"/>
            <ac:cxnSpMk id="13" creationId="{C947DF4A-614C-4B4C-8B80-E5B9D8E8CFED}"/>
          </ac:cxnSpMkLst>
        </pc:cxnChg>
      </pc:sldChg>
      <pc:sldChg chg="addSp modSp new mod setBg">
        <pc:chgData name="Felipe Rodriguez" userId="S::frodriguez@my365.bellevue.edu::ec4e3cc9-7ace-487b-9456-39e1a354762a" providerId="AD" clId="Web-{F913FA65-7339-530B-FB83-CEEE0711D2B0}" dt="2022-10-29T22:33:05.915" v="348"/>
        <pc:sldMkLst>
          <pc:docMk/>
          <pc:sldMk cId="3876089161" sldId="266"/>
        </pc:sldMkLst>
        <pc:spChg chg="mod">
          <ac:chgData name="Felipe Rodriguez" userId="S::frodriguez@my365.bellevue.edu::ec4e3cc9-7ace-487b-9456-39e1a354762a" providerId="AD" clId="Web-{F913FA65-7339-530B-FB83-CEEE0711D2B0}" dt="2022-10-29T22:33:05.915" v="348"/>
          <ac:spMkLst>
            <pc:docMk/>
            <pc:sldMk cId="3876089161" sldId="266"/>
            <ac:spMk id="2" creationId="{8941232B-B892-DD83-DBFC-9C3E2E1CD74A}"/>
          </ac:spMkLst>
        </pc:spChg>
        <pc:spChg chg="mod">
          <ac:chgData name="Felipe Rodriguez" userId="S::frodriguez@my365.bellevue.edu::ec4e3cc9-7ace-487b-9456-39e1a354762a" providerId="AD" clId="Web-{F913FA65-7339-530B-FB83-CEEE0711D2B0}" dt="2022-10-29T22:33:05.915" v="348"/>
          <ac:spMkLst>
            <pc:docMk/>
            <pc:sldMk cId="3876089161" sldId="266"/>
            <ac:spMk id="3" creationId="{F592BAA1-A3C3-3257-29CC-622D770C1ACA}"/>
          </ac:spMkLst>
        </pc:spChg>
        <pc:spChg chg="add">
          <ac:chgData name="Felipe Rodriguez" userId="S::frodriguez@my365.bellevue.edu::ec4e3cc9-7ace-487b-9456-39e1a354762a" providerId="AD" clId="Web-{F913FA65-7339-530B-FB83-CEEE0711D2B0}" dt="2022-10-29T22:33:05.915" v="348"/>
          <ac:spMkLst>
            <pc:docMk/>
            <pc:sldMk cId="3876089161" sldId="266"/>
            <ac:spMk id="9" creationId="{311973C2-EB8B-452A-A698-4A252FD3AE28}"/>
          </ac:spMkLst>
        </pc:spChg>
        <pc:spChg chg="add">
          <ac:chgData name="Felipe Rodriguez" userId="S::frodriguez@my365.bellevue.edu::ec4e3cc9-7ace-487b-9456-39e1a354762a" providerId="AD" clId="Web-{F913FA65-7339-530B-FB83-CEEE0711D2B0}" dt="2022-10-29T22:33:05.915" v="348"/>
          <ac:spMkLst>
            <pc:docMk/>
            <pc:sldMk cId="3876089161" sldId="266"/>
            <ac:spMk id="11" creationId="{10162E77-11AD-44A7-84EC-40C59EEFBD2E}"/>
          </ac:spMkLst>
        </pc:spChg>
        <pc:picChg chg="add">
          <ac:chgData name="Felipe Rodriguez" userId="S::frodriguez@my365.bellevue.edu::ec4e3cc9-7ace-487b-9456-39e1a354762a" providerId="AD" clId="Web-{F913FA65-7339-530B-FB83-CEEE0711D2B0}" dt="2022-10-29T22:33:05.915" v="348"/>
          <ac:picMkLst>
            <pc:docMk/>
            <pc:sldMk cId="3876089161" sldId="266"/>
            <ac:picMk id="5" creationId="{25D236EC-DDD8-E98D-B370-D173430EA3AF}"/>
          </ac:picMkLst>
        </pc:picChg>
        <pc:cxnChg chg="add">
          <ac:chgData name="Felipe Rodriguez" userId="S::frodriguez@my365.bellevue.edu::ec4e3cc9-7ace-487b-9456-39e1a354762a" providerId="AD" clId="Web-{F913FA65-7339-530B-FB83-CEEE0711D2B0}" dt="2022-10-29T22:33:05.915" v="348"/>
          <ac:cxnSpMkLst>
            <pc:docMk/>
            <pc:sldMk cId="3876089161" sldId="266"/>
            <ac:cxnSpMk id="13" creationId="{5AB158E9-1B40-4CD6-95F0-95CA11DF7B7A}"/>
          </ac:cxnSpMkLst>
        </pc:cxnChg>
      </pc:sldChg>
    </pc:docChg>
  </pc:docChgLst>
  <pc:docChgLst>
    <pc:chgData name="Felipe Rodriguez" userId="S::frodriguez@my365.bellevue.edu::ec4e3cc9-7ace-487b-9456-39e1a354762a" providerId="AD" clId="Web-{C08AA8DB-C0B7-4EC6-AD85-0E6ACF476CBF}"/>
    <pc:docChg chg="mod addSld delSld modSld addMainMaster delMainMaster modMainMaster">
      <pc:chgData name="Felipe Rodriguez" userId="S::frodriguez@my365.bellevue.edu::ec4e3cc9-7ace-487b-9456-39e1a354762a" providerId="AD" clId="Web-{C08AA8DB-C0B7-4EC6-AD85-0E6ACF476CBF}" dt="2022-10-29T22:12:57.442" v="134"/>
      <pc:docMkLst>
        <pc:docMk/>
      </pc:docMkLst>
      <pc:sldChg chg="addSp delSp modSp del mod setBg modClrScheme delDesignElem chgLayout">
        <pc:chgData name="Felipe Rodriguez" userId="S::frodriguez@my365.bellevue.edu::ec4e3cc9-7ace-487b-9456-39e1a354762a" providerId="AD" clId="Web-{C08AA8DB-C0B7-4EC6-AD85-0E6ACF476CBF}" dt="2022-10-29T22:11:04.111" v="131"/>
        <pc:sldMkLst>
          <pc:docMk/>
          <pc:sldMk cId="109857222" sldId="256"/>
        </pc:sldMkLst>
        <pc:spChg chg="mod ord">
          <ac:chgData name="Felipe Rodriguez" userId="S::frodriguez@my365.bellevue.edu::ec4e3cc9-7ace-487b-9456-39e1a354762a" providerId="AD" clId="Web-{C08AA8DB-C0B7-4EC6-AD85-0E6ACF476CBF}" dt="2022-10-29T22:07:20.027" v="1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Felipe Rodriguez" userId="S::frodriguez@my365.bellevue.edu::ec4e3cc9-7ace-487b-9456-39e1a354762a" providerId="AD" clId="Web-{C08AA8DB-C0B7-4EC6-AD85-0E6ACF476CBF}" dt="2022-10-29T22:07:20.027" v="12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Felipe Rodriguez" userId="S::frodriguez@my365.bellevue.edu::ec4e3cc9-7ace-487b-9456-39e1a354762a" providerId="AD" clId="Web-{C08AA8DB-C0B7-4EC6-AD85-0E6ACF476CBF}" dt="2022-10-29T22:07:20.027" v="12"/>
          <ac:spMkLst>
            <pc:docMk/>
            <pc:sldMk cId="109857222" sldId="256"/>
            <ac:spMk id="8" creationId="{8C6E698C-8155-4B8B-BDC9-B7299772B509}"/>
          </ac:spMkLst>
        </pc:spChg>
        <pc:spChg chg="add del">
          <ac:chgData name="Felipe Rodriguez" userId="S::frodriguez@my365.bellevue.edu::ec4e3cc9-7ace-487b-9456-39e1a354762a" providerId="AD" clId="Web-{C08AA8DB-C0B7-4EC6-AD85-0E6ACF476CBF}" dt="2022-10-29T22:06:45.526" v="10"/>
          <ac:spMkLst>
            <pc:docMk/>
            <pc:sldMk cId="109857222" sldId="256"/>
            <ac:spMk id="9" creationId="{B6D694DB-A3FC-4F14-A225-17BEBA4416DA}"/>
          </ac:spMkLst>
        </pc:spChg>
        <pc:spChg chg="add">
          <ac:chgData name="Felipe Rodriguez" userId="S::frodriguez@my365.bellevue.edu::ec4e3cc9-7ace-487b-9456-39e1a354762a" providerId="AD" clId="Web-{C08AA8DB-C0B7-4EC6-AD85-0E6ACF476CBF}" dt="2022-10-29T22:07:20.027" v="12"/>
          <ac:spMkLst>
            <pc:docMk/>
            <pc:sldMk cId="109857222" sldId="256"/>
            <ac:spMk id="10" creationId="{0EEF5601-A8BC-411D-AA64-3E79320BA122}"/>
          </ac:spMkLst>
        </pc:spChg>
        <pc:spChg chg="add del">
          <ac:chgData name="Felipe Rodriguez" userId="S::frodriguez@my365.bellevue.edu::ec4e3cc9-7ace-487b-9456-39e1a354762a" providerId="AD" clId="Web-{C08AA8DB-C0B7-4EC6-AD85-0E6ACF476CBF}" dt="2022-10-29T22:06:45.526" v="10"/>
          <ac:spMkLst>
            <pc:docMk/>
            <pc:sldMk cId="109857222" sldId="256"/>
            <ac:spMk id="11" creationId="{6233B4D5-2565-4CC0-A9B1-C9EA9E9DE306}"/>
          </ac:spMkLst>
        </pc:spChg>
        <pc:spChg chg="add">
          <ac:chgData name="Felipe Rodriguez" userId="S::frodriguez@my365.bellevue.edu::ec4e3cc9-7ace-487b-9456-39e1a354762a" providerId="AD" clId="Web-{C08AA8DB-C0B7-4EC6-AD85-0E6ACF476CBF}" dt="2022-10-29T22:07:20.027" v="12"/>
          <ac:spMkLst>
            <pc:docMk/>
            <pc:sldMk cId="109857222" sldId="256"/>
            <ac:spMk id="12" creationId="{33209156-242F-4B26-8D07-CEB2B68A9F9A}"/>
          </ac:spMkLst>
        </pc:spChg>
        <pc:picChg chg="add del">
          <ac:chgData name="Felipe Rodriguez" userId="S::frodriguez@my365.bellevue.edu::ec4e3cc9-7ace-487b-9456-39e1a354762a" providerId="AD" clId="Web-{C08AA8DB-C0B7-4EC6-AD85-0E6ACF476CBF}" dt="2022-10-29T22:07:08.058" v="11"/>
          <ac:picMkLst>
            <pc:docMk/>
            <pc:sldMk cId="109857222" sldId="256"/>
            <ac:picMk id="4" creationId="{7C9B2E6F-F906-4798-7811-9CC5CA247999}"/>
          </ac:picMkLst>
        </pc:picChg>
      </pc:sldChg>
      <pc:sldChg chg="modSp new del mod modClrScheme chgLayout">
        <pc:chgData name="Felipe Rodriguez" userId="S::frodriguez@my365.bellevue.edu::ec4e3cc9-7ace-487b-9456-39e1a354762a" providerId="AD" clId="Web-{C08AA8DB-C0B7-4EC6-AD85-0E6ACF476CBF}" dt="2022-10-29T22:11:04.111" v="131"/>
        <pc:sldMkLst>
          <pc:docMk/>
          <pc:sldMk cId="1464647305" sldId="257"/>
        </pc:sldMkLst>
        <pc:spChg chg="mod ord">
          <ac:chgData name="Felipe Rodriguez" userId="S::frodriguez@my365.bellevue.edu::ec4e3cc9-7ace-487b-9456-39e1a354762a" providerId="AD" clId="Web-{C08AA8DB-C0B7-4EC6-AD85-0E6ACF476CBF}" dt="2022-10-29T22:07:38.356" v="15" actId="20577"/>
          <ac:spMkLst>
            <pc:docMk/>
            <pc:sldMk cId="1464647305" sldId="257"/>
            <ac:spMk id="2" creationId="{452948AF-5312-1FDF-0ABD-672E07785F6E}"/>
          </ac:spMkLst>
        </pc:spChg>
        <pc:spChg chg="mod ord">
          <ac:chgData name="Felipe Rodriguez" userId="S::frodriguez@my365.bellevue.edu::ec4e3cc9-7ace-487b-9456-39e1a354762a" providerId="AD" clId="Web-{C08AA8DB-C0B7-4EC6-AD85-0E6ACF476CBF}" dt="2022-10-29T22:10:38.251" v="119" actId="20577"/>
          <ac:spMkLst>
            <pc:docMk/>
            <pc:sldMk cId="1464647305" sldId="257"/>
            <ac:spMk id="3" creationId="{BAC33C3E-EBD2-1857-1B7C-A2F1570B07CC}"/>
          </ac:spMkLst>
        </pc:spChg>
      </pc:sldChg>
      <pc:sldChg chg="add">
        <pc:chgData name="Felipe Rodriguez" userId="S::frodriguez@my365.bellevue.edu::ec4e3cc9-7ace-487b-9456-39e1a354762a" providerId="AD" clId="Web-{C08AA8DB-C0B7-4EC6-AD85-0E6ACF476CBF}" dt="2022-10-29T22:11:04.111" v="131"/>
        <pc:sldMkLst>
          <pc:docMk/>
          <pc:sldMk cId="913678383" sldId="258"/>
        </pc:sldMkLst>
      </pc:sldChg>
      <pc:sldChg chg="add">
        <pc:chgData name="Felipe Rodriguez" userId="S::frodriguez@my365.bellevue.edu::ec4e3cc9-7ace-487b-9456-39e1a354762a" providerId="AD" clId="Web-{C08AA8DB-C0B7-4EC6-AD85-0E6ACF476CBF}" dt="2022-10-29T22:11:04.111" v="131"/>
        <pc:sldMkLst>
          <pc:docMk/>
          <pc:sldMk cId="1464647305" sldId="259"/>
        </pc:sldMkLst>
      </pc:sldChg>
      <pc:sldChg chg="add del">
        <pc:chgData name="Felipe Rodriguez" userId="S::frodriguez@my365.bellevue.edu::ec4e3cc9-7ace-487b-9456-39e1a354762a" providerId="AD" clId="Web-{C08AA8DB-C0B7-4EC6-AD85-0E6ACF476CBF}" dt="2022-10-29T22:12:52.536" v="132"/>
        <pc:sldMkLst>
          <pc:docMk/>
          <pc:sldMk cId="2634418870" sldId="260"/>
        </pc:sldMkLst>
      </pc:sldChg>
      <pc:sldChg chg="add del">
        <pc:chgData name="Felipe Rodriguez" userId="S::frodriguez@my365.bellevue.edu::ec4e3cc9-7ace-487b-9456-39e1a354762a" providerId="AD" clId="Web-{C08AA8DB-C0B7-4EC6-AD85-0E6ACF476CBF}" dt="2022-10-29T22:12:54.254" v="133"/>
        <pc:sldMkLst>
          <pc:docMk/>
          <pc:sldMk cId="2457764416" sldId="261"/>
        </pc:sldMkLst>
      </pc:sldChg>
      <pc:sldChg chg="add del">
        <pc:chgData name="Felipe Rodriguez" userId="S::frodriguez@my365.bellevue.edu::ec4e3cc9-7ace-487b-9456-39e1a354762a" providerId="AD" clId="Web-{C08AA8DB-C0B7-4EC6-AD85-0E6ACF476CBF}" dt="2022-10-29T22:12:57.442" v="134"/>
        <pc:sldMkLst>
          <pc:docMk/>
          <pc:sldMk cId="2489667564" sldId="262"/>
        </pc:sldMkLst>
      </pc:sldChg>
      <pc:sldChg chg="add">
        <pc:chgData name="Felipe Rodriguez" userId="S::frodriguez@my365.bellevue.edu::ec4e3cc9-7ace-487b-9456-39e1a354762a" providerId="AD" clId="Web-{C08AA8DB-C0B7-4EC6-AD85-0E6ACF476CBF}" dt="2022-10-29T22:11:04.111" v="131"/>
        <pc:sldMkLst>
          <pc:docMk/>
          <pc:sldMk cId="3227488049" sldId="263"/>
        </pc:sldMkLst>
      </pc:sldChg>
      <pc:sldChg chg="add">
        <pc:chgData name="Felipe Rodriguez" userId="S::frodriguez@my365.bellevue.edu::ec4e3cc9-7ace-487b-9456-39e1a354762a" providerId="AD" clId="Web-{C08AA8DB-C0B7-4EC6-AD85-0E6ACF476CBF}" dt="2022-10-29T22:11:04.111" v="131"/>
        <pc:sldMkLst>
          <pc:docMk/>
          <pc:sldMk cId="3235112843" sldId="264"/>
        </pc:sldMkLst>
      </pc:sldChg>
      <pc:sldChg chg="add">
        <pc:chgData name="Felipe Rodriguez" userId="S::frodriguez@my365.bellevue.edu::ec4e3cc9-7ace-487b-9456-39e1a354762a" providerId="AD" clId="Web-{C08AA8DB-C0B7-4EC6-AD85-0E6ACF476CBF}" dt="2022-10-29T22:11:04.111" v="131"/>
        <pc:sldMkLst>
          <pc:docMk/>
          <pc:sldMk cId="1667686573" sldId="265"/>
        </pc:sldMkLst>
      </pc:sldChg>
      <pc:sldChg chg="modSp new del replId">
        <pc:chgData name="Felipe Rodriguez" userId="S::frodriguez@my365.bellevue.edu::ec4e3cc9-7ace-487b-9456-39e1a354762a" providerId="AD" clId="Web-{C08AA8DB-C0B7-4EC6-AD85-0E6ACF476CBF}" dt="2022-10-29T22:11:04.111" v="131"/>
        <pc:sldMkLst>
          <pc:docMk/>
          <pc:sldMk cId="1667686573" sldId="266"/>
        </pc:sldMkLst>
        <pc:spChg chg="mod">
          <ac:chgData name="Felipe Rodriguez" userId="S::frodriguez@my365.bellevue.edu::ec4e3cc9-7ace-487b-9456-39e1a354762a" providerId="AD" clId="Web-{C08AA8DB-C0B7-4EC6-AD85-0E6ACF476CBF}" dt="2022-10-29T22:10:46.345" v="122" actId="20577"/>
          <ac:spMkLst>
            <pc:docMk/>
            <pc:sldMk cId="1667686573" sldId="266"/>
            <ac:spMk id="2" creationId="{0F2FF2EA-B2EE-665D-A89A-8D9DF2503C49}"/>
          </ac:spMkLst>
        </pc:spChg>
        <pc:spChg chg="mod">
          <ac:chgData name="Felipe Rodriguez" userId="S::frodriguez@my365.bellevue.edu::ec4e3cc9-7ace-487b-9456-39e1a354762a" providerId="AD" clId="Web-{C08AA8DB-C0B7-4EC6-AD85-0E6ACF476CBF}" dt="2022-10-29T22:11:00.861" v="128" actId="20577"/>
          <ac:spMkLst>
            <pc:docMk/>
            <pc:sldMk cId="1667686573" sldId="266"/>
            <ac:spMk id="3" creationId="{DACB765D-8E7A-AA1F-8F89-A692944CD124}"/>
          </ac:spMkLst>
        </pc:spChg>
      </pc:sldChg>
      <pc:sldMasterChg chg="add replId addSldLayout modSldLayout">
        <pc:chgData name="Felipe Rodriguez" userId="S::frodriguez@my365.bellevue.edu::ec4e3cc9-7ace-487b-9456-39e1a354762a" providerId="AD" clId="Web-{C08AA8DB-C0B7-4EC6-AD85-0E6ACF476CBF}" dt="2022-10-29T22:11:04.080" v="130"/>
        <pc:sldMasterMkLst>
          <pc:docMk/>
          <pc:sldMasterMk cId="3348741208" sldId="2147483649"/>
        </pc:sldMasterMkLst>
        <pc:sldLayoutChg chg="add mod replId">
          <pc:chgData name="Felipe Rodriguez" userId="S::frodriguez@my365.bellevue.edu::ec4e3cc9-7ace-487b-9456-39e1a354762a" providerId="AD" clId="Web-{C08AA8DB-C0B7-4EC6-AD85-0E6ACF476CBF}" dt="2022-10-29T22:11:04.080" v="130"/>
          <pc:sldLayoutMkLst>
            <pc:docMk/>
            <pc:sldMasterMk cId="3348741208" sldId="2147483649"/>
            <pc:sldLayoutMk cId="4242500285" sldId="2147483657"/>
          </pc:sldLayoutMkLst>
        </pc:sldLayoutChg>
        <pc:sldLayoutChg chg="add mod replId">
          <pc:chgData name="Felipe Rodriguez" userId="S::frodriguez@my365.bellevue.edu::ec4e3cc9-7ace-487b-9456-39e1a354762a" providerId="AD" clId="Web-{C08AA8DB-C0B7-4EC6-AD85-0E6ACF476CBF}" dt="2022-10-29T22:11:04.080" v="130"/>
          <pc:sldLayoutMkLst>
            <pc:docMk/>
            <pc:sldMasterMk cId="3348741208" sldId="2147483649"/>
            <pc:sldLayoutMk cId="1080970688" sldId="2147483658"/>
          </pc:sldLayoutMkLst>
        </pc:sldLayoutChg>
        <pc:sldLayoutChg chg="add mod replId">
          <pc:chgData name="Felipe Rodriguez" userId="S::frodriguez@my365.bellevue.edu::ec4e3cc9-7ace-487b-9456-39e1a354762a" providerId="AD" clId="Web-{C08AA8DB-C0B7-4EC6-AD85-0E6ACF476CBF}" dt="2022-10-29T22:06:45.526" v="10"/>
          <pc:sldLayoutMkLst>
            <pc:docMk/>
            <pc:sldMasterMk cId="3348741208" sldId="2147483649"/>
            <pc:sldLayoutMk cId="3505268394" sldId="2147483687"/>
          </pc:sldLayoutMkLst>
        </pc:sldLayoutChg>
        <pc:sldLayoutChg chg="add mod replId">
          <pc:chgData name="Felipe Rodriguez" userId="S::frodriguez@my365.bellevue.edu::ec4e3cc9-7ace-487b-9456-39e1a354762a" providerId="AD" clId="Web-{C08AA8DB-C0B7-4EC6-AD85-0E6ACF476CBF}" dt="2022-10-29T22:06:45.526" v="10"/>
          <pc:sldLayoutMkLst>
            <pc:docMk/>
            <pc:sldMasterMk cId="3348741208" sldId="2147483649"/>
            <pc:sldLayoutMk cId="405105295" sldId="2147483688"/>
          </pc:sldLayoutMkLst>
        </pc:sldLayoutChg>
        <pc:sldLayoutChg chg="add mod replId">
          <pc:chgData name="Felipe Rodriguez" userId="S::frodriguez@my365.bellevue.edu::ec4e3cc9-7ace-487b-9456-39e1a354762a" providerId="AD" clId="Web-{C08AA8DB-C0B7-4EC6-AD85-0E6ACF476CBF}" dt="2022-10-29T22:06:45.526" v="10"/>
          <pc:sldLayoutMkLst>
            <pc:docMk/>
            <pc:sldMasterMk cId="3348741208" sldId="2147483649"/>
            <pc:sldLayoutMk cId="2792133271" sldId="2147483689"/>
          </pc:sldLayoutMkLst>
        </pc:sldLayoutChg>
        <pc:sldLayoutChg chg="add mod replId">
          <pc:chgData name="Felipe Rodriguez" userId="S::frodriguez@my365.bellevue.edu::ec4e3cc9-7ace-487b-9456-39e1a354762a" providerId="AD" clId="Web-{C08AA8DB-C0B7-4EC6-AD85-0E6ACF476CBF}" dt="2022-10-29T22:06:45.526" v="10"/>
          <pc:sldLayoutMkLst>
            <pc:docMk/>
            <pc:sldMasterMk cId="3348741208" sldId="2147483649"/>
            <pc:sldLayoutMk cId="57059899" sldId="2147483690"/>
          </pc:sldLayoutMkLst>
        </pc:sldLayoutChg>
        <pc:sldLayoutChg chg="add mod replId">
          <pc:chgData name="Felipe Rodriguez" userId="S::frodriguez@my365.bellevue.edu::ec4e3cc9-7ace-487b-9456-39e1a354762a" providerId="AD" clId="Web-{C08AA8DB-C0B7-4EC6-AD85-0E6ACF476CBF}" dt="2022-10-29T22:06:45.526" v="10"/>
          <pc:sldLayoutMkLst>
            <pc:docMk/>
            <pc:sldMasterMk cId="3348741208" sldId="2147483649"/>
            <pc:sldLayoutMk cId="536181682" sldId="2147483691"/>
          </pc:sldLayoutMkLst>
        </pc:sldLayoutChg>
        <pc:sldLayoutChg chg="add mod replId">
          <pc:chgData name="Felipe Rodriguez" userId="S::frodriguez@my365.bellevue.edu::ec4e3cc9-7ace-487b-9456-39e1a354762a" providerId="AD" clId="Web-{C08AA8DB-C0B7-4EC6-AD85-0E6ACF476CBF}" dt="2022-10-29T22:06:45.526" v="10"/>
          <pc:sldLayoutMkLst>
            <pc:docMk/>
            <pc:sldMasterMk cId="3348741208" sldId="2147483649"/>
            <pc:sldLayoutMk cId="2848806415" sldId="2147483692"/>
          </pc:sldLayoutMkLst>
        </pc:sldLayoutChg>
        <pc:sldLayoutChg chg="add mod replId">
          <pc:chgData name="Felipe Rodriguez" userId="S::frodriguez@my365.bellevue.edu::ec4e3cc9-7ace-487b-9456-39e1a354762a" providerId="AD" clId="Web-{C08AA8DB-C0B7-4EC6-AD85-0E6ACF476CBF}" dt="2022-10-29T22:06:45.526" v="10"/>
          <pc:sldLayoutMkLst>
            <pc:docMk/>
            <pc:sldMasterMk cId="3348741208" sldId="2147483649"/>
            <pc:sldLayoutMk cId="2344914214" sldId="2147483693"/>
          </pc:sldLayoutMkLst>
        </pc:sldLayoutChg>
        <pc:sldLayoutChg chg="add mod replId">
          <pc:chgData name="Felipe Rodriguez" userId="S::frodriguez@my365.bellevue.edu::ec4e3cc9-7ace-487b-9456-39e1a354762a" providerId="AD" clId="Web-{C08AA8DB-C0B7-4EC6-AD85-0E6ACF476CBF}" dt="2022-10-29T22:06:45.526" v="10"/>
          <pc:sldLayoutMkLst>
            <pc:docMk/>
            <pc:sldMasterMk cId="3348741208" sldId="2147483649"/>
            <pc:sldLayoutMk cId="3687736374" sldId="2147483694"/>
          </pc:sldLayoutMkLst>
        </pc:sldLayoutChg>
        <pc:sldLayoutChg chg="add mod replId">
          <pc:chgData name="Felipe Rodriguez" userId="S::frodriguez@my365.bellevue.edu::ec4e3cc9-7ace-487b-9456-39e1a354762a" providerId="AD" clId="Web-{C08AA8DB-C0B7-4EC6-AD85-0E6ACF476CBF}" dt="2022-10-29T22:06:45.526" v="10"/>
          <pc:sldLayoutMkLst>
            <pc:docMk/>
            <pc:sldMasterMk cId="3348741208" sldId="2147483649"/>
            <pc:sldLayoutMk cId="4285450244" sldId="2147483695"/>
          </pc:sldLayoutMkLst>
        </pc:sldLayoutChg>
      </pc:sldMasterChg>
      <pc:sldMasterChg chg="del delSldLayout">
        <pc:chgData name="Felipe Rodriguez" userId="S::frodriguez@my365.bellevue.edu::ec4e3cc9-7ace-487b-9456-39e1a354762a" providerId="AD" clId="Web-{C08AA8DB-C0B7-4EC6-AD85-0E6ACF476CBF}" dt="2022-10-29T22:05:17.133" v="8"/>
        <pc:sldMasterMkLst>
          <pc:docMk/>
          <pc:sldMasterMk cId="2460954070" sldId="2147483660"/>
        </pc:sldMasterMkLst>
        <pc:sldLayoutChg chg="del">
          <pc:chgData name="Felipe Rodriguez" userId="S::frodriguez@my365.bellevue.edu::ec4e3cc9-7ace-487b-9456-39e1a354762a" providerId="AD" clId="Web-{C08AA8DB-C0B7-4EC6-AD85-0E6ACF476CBF}" dt="2022-10-29T22:05:17.133" v="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Felipe Rodriguez" userId="S::frodriguez@my365.bellevue.edu::ec4e3cc9-7ace-487b-9456-39e1a354762a" providerId="AD" clId="Web-{C08AA8DB-C0B7-4EC6-AD85-0E6ACF476CBF}" dt="2022-10-29T22:05:17.133" v="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Felipe Rodriguez" userId="S::frodriguez@my365.bellevue.edu::ec4e3cc9-7ace-487b-9456-39e1a354762a" providerId="AD" clId="Web-{C08AA8DB-C0B7-4EC6-AD85-0E6ACF476CBF}" dt="2022-10-29T22:05:17.133" v="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Felipe Rodriguez" userId="S::frodriguez@my365.bellevue.edu::ec4e3cc9-7ace-487b-9456-39e1a354762a" providerId="AD" clId="Web-{C08AA8DB-C0B7-4EC6-AD85-0E6ACF476CBF}" dt="2022-10-29T22:05:17.133" v="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Felipe Rodriguez" userId="S::frodriguez@my365.bellevue.edu::ec4e3cc9-7ace-487b-9456-39e1a354762a" providerId="AD" clId="Web-{C08AA8DB-C0B7-4EC6-AD85-0E6ACF476CBF}" dt="2022-10-29T22:05:17.133" v="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Felipe Rodriguez" userId="S::frodriguez@my365.bellevue.edu::ec4e3cc9-7ace-487b-9456-39e1a354762a" providerId="AD" clId="Web-{C08AA8DB-C0B7-4EC6-AD85-0E6ACF476CBF}" dt="2022-10-29T22:05:17.133" v="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Felipe Rodriguez" userId="S::frodriguez@my365.bellevue.edu::ec4e3cc9-7ace-487b-9456-39e1a354762a" providerId="AD" clId="Web-{C08AA8DB-C0B7-4EC6-AD85-0E6ACF476CBF}" dt="2022-10-29T22:05:17.133" v="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Felipe Rodriguez" userId="S::frodriguez@my365.bellevue.edu::ec4e3cc9-7ace-487b-9456-39e1a354762a" providerId="AD" clId="Web-{C08AA8DB-C0B7-4EC6-AD85-0E6ACF476CBF}" dt="2022-10-29T22:05:17.133" v="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Felipe Rodriguez" userId="S::frodriguez@my365.bellevue.edu::ec4e3cc9-7ace-487b-9456-39e1a354762a" providerId="AD" clId="Web-{C08AA8DB-C0B7-4EC6-AD85-0E6ACF476CBF}" dt="2022-10-29T22:05:17.133" v="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Felipe Rodriguez" userId="S::frodriguez@my365.bellevue.edu::ec4e3cc9-7ace-487b-9456-39e1a354762a" providerId="AD" clId="Web-{C08AA8DB-C0B7-4EC6-AD85-0E6ACF476CBF}" dt="2022-10-29T22:05:17.133" v="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Felipe Rodriguez" userId="S::frodriguez@my365.bellevue.edu::ec4e3cc9-7ace-487b-9456-39e1a354762a" providerId="AD" clId="Web-{C08AA8DB-C0B7-4EC6-AD85-0E6ACF476CBF}" dt="2022-10-29T22:05:17.133" v="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Felipe Rodriguez" userId="S::frodriguez@my365.bellevue.edu::ec4e3cc9-7ace-487b-9456-39e1a354762a" providerId="AD" clId="Web-{C08AA8DB-C0B7-4EC6-AD85-0E6ACF476CBF}" dt="2022-10-29T22:06:45.526" v="10"/>
        <pc:sldMasterMkLst>
          <pc:docMk/>
          <pc:sldMasterMk cId="4267058581" sldId="2147483672"/>
        </pc:sldMasterMkLst>
        <pc:sldLayoutChg chg="add del">
          <pc:chgData name="Felipe Rodriguez" userId="S::frodriguez@my365.bellevue.edu::ec4e3cc9-7ace-487b-9456-39e1a354762a" providerId="AD" clId="Web-{C08AA8DB-C0B7-4EC6-AD85-0E6ACF476CBF}" dt="2022-10-29T22:06:45.526" v="10"/>
          <pc:sldLayoutMkLst>
            <pc:docMk/>
            <pc:sldMasterMk cId="4267058581" sldId="2147483672"/>
            <pc:sldLayoutMk cId="1138915864" sldId="2147483673"/>
          </pc:sldLayoutMkLst>
        </pc:sldLayoutChg>
        <pc:sldLayoutChg chg="add del replId">
          <pc:chgData name="Felipe Rodriguez" userId="S::frodriguez@my365.bellevue.edu::ec4e3cc9-7ace-487b-9456-39e1a354762a" providerId="AD" clId="Web-{C08AA8DB-C0B7-4EC6-AD85-0E6ACF476CBF}" dt="2022-10-29T22:06:45.526" v="10"/>
          <pc:sldLayoutMkLst>
            <pc:docMk/>
            <pc:sldMasterMk cId="4267058581" sldId="2147483672"/>
            <pc:sldLayoutMk cId="2198627884" sldId="2147483674"/>
          </pc:sldLayoutMkLst>
        </pc:sldLayoutChg>
        <pc:sldLayoutChg chg="add del replId">
          <pc:chgData name="Felipe Rodriguez" userId="S::frodriguez@my365.bellevue.edu::ec4e3cc9-7ace-487b-9456-39e1a354762a" providerId="AD" clId="Web-{C08AA8DB-C0B7-4EC6-AD85-0E6ACF476CBF}" dt="2022-10-29T22:06:45.526" v="10"/>
          <pc:sldLayoutMkLst>
            <pc:docMk/>
            <pc:sldMasterMk cId="4267058581" sldId="2147483672"/>
            <pc:sldLayoutMk cId="477334954" sldId="2147483675"/>
          </pc:sldLayoutMkLst>
        </pc:sldLayoutChg>
        <pc:sldLayoutChg chg="add del replId">
          <pc:chgData name="Felipe Rodriguez" userId="S::frodriguez@my365.bellevue.edu::ec4e3cc9-7ace-487b-9456-39e1a354762a" providerId="AD" clId="Web-{C08AA8DB-C0B7-4EC6-AD85-0E6ACF476CBF}" dt="2022-10-29T22:06:45.526" v="10"/>
          <pc:sldLayoutMkLst>
            <pc:docMk/>
            <pc:sldMasterMk cId="4267058581" sldId="2147483672"/>
            <pc:sldLayoutMk cId="116761880" sldId="2147483676"/>
          </pc:sldLayoutMkLst>
        </pc:sldLayoutChg>
        <pc:sldLayoutChg chg="add del replId">
          <pc:chgData name="Felipe Rodriguez" userId="S::frodriguez@my365.bellevue.edu::ec4e3cc9-7ace-487b-9456-39e1a354762a" providerId="AD" clId="Web-{C08AA8DB-C0B7-4EC6-AD85-0E6ACF476CBF}" dt="2022-10-29T22:06:45.526" v="10"/>
          <pc:sldLayoutMkLst>
            <pc:docMk/>
            <pc:sldMasterMk cId="4267058581" sldId="2147483672"/>
            <pc:sldLayoutMk cId="1164075967" sldId="2147483677"/>
          </pc:sldLayoutMkLst>
        </pc:sldLayoutChg>
        <pc:sldLayoutChg chg="add del replId">
          <pc:chgData name="Felipe Rodriguez" userId="S::frodriguez@my365.bellevue.edu::ec4e3cc9-7ace-487b-9456-39e1a354762a" providerId="AD" clId="Web-{C08AA8DB-C0B7-4EC6-AD85-0E6ACF476CBF}" dt="2022-10-29T22:06:45.526" v="10"/>
          <pc:sldLayoutMkLst>
            <pc:docMk/>
            <pc:sldMasterMk cId="4267058581" sldId="2147483672"/>
            <pc:sldLayoutMk cId="702537944" sldId="2147483678"/>
          </pc:sldLayoutMkLst>
        </pc:sldLayoutChg>
        <pc:sldLayoutChg chg="add del replId">
          <pc:chgData name="Felipe Rodriguez" userId="S::frodriguez@my365.bellevue.edu::ec4e3cc9-7ace-487b-9456-39e1a354762a" providerId="AD" clId="Web-{C08AA8DB-C0B7-4EC6-AD85-0E6ACF476CBF}" dt="2022-10-29T22:06:45.526" v="10"/>
          <pc:sldLayoutMkLst>
            <pc:docMk/>
            <pc:sldMasterMk cId="4267058581" sldId="2147483672"/>
            <pc:sldLayoutMk cId="500992522" sldId="2147483679"/>
          </pc:sldLayoutMkLst>
        </pc:sldLayoutChg>
        <pc:sldLayoutChg chg="add del replId">
          <pc:chgData name="Felipe Rodriguez" userId="S::frodriguez@my365.bellevue.edu::ec4e3cc9-7ace-487b-9456-39e1a354762a" providerId="AD" clId="Web-{C08AA8DB-C0B7-4EC6-AD85-0E6ACF476CBF}" dt="2022-10-29T22:06:45.526" v="10"/>
          <pc:sldLayoutMkLst>
            <pc:docMk/>
            <pc:sldMasterMk cId="4267058581" sldId="2147483672"/>
            <pc:sldLayoutMk cId="1903655681" sldId="2147483680"/>
          </pc:sldLayoutMkLst>
        </pc:sldLayoutChg>
        <pc:sldLayoutChg chg="add del replId">
          <pc:chgData name="Felipe Rodriguez" userId="S::frodriguez@my365.bellevue.edu::ec4e3cc9-7ace-487b-9456-39e1a354762a" providerId="AD" clId="Web-{C08AA8DB-C0B7-4EC6-AD85-0E6ACF476CBF}" dt="2022-10-29T22:06:45.526" v="10"/>
          <pc:sldLayoutMkLst>
            <pc:docMk/>
            <pc:sldMasterMk cId="4267058581" sldId="2147483672"/>
            <pc:sldLayoutMk cId="3234595285" sldId="2147483681"/>
          </pc:sldLayoutMkLst>
        </pc:sldLayoutChg>
        <pc:sldLayoutChg chg="add del replId">
          <pc:chgData name="Felipe Rodriguez" userId="S::frodriguez@my365.bellevue.edu::ec4e3cc9-7ace-487b-9456-39e1a354762a" providerId="AD" clId="Web-{C08AA8DB-C0B7-4EC6-AD85-0E6ACF476CBF}" dt="2022-10-29T22:06:45.526" v="10"/>
          <pc:sldLayoutMkLst>
            <pc:docMk/>
            <pc:sldMasterMk cId="4267058581" sldId="2147483672"/>
            <pc:sldLayoutMk cId="2934488679" sldId="2147483682"/>
          </pc:sldLayoutMkLst>
        </pc:sldLayoutChg>
        <pc:sldLayoutChg chg="add del replId">
          <pc:chgData name="Felipe Rodriguez" userId="S::frodriguez@my365.bellevue.edu::ec4e3cc9-7ace-487b-9456-39e1a354762a" providerId="AD" clId="Web-{C08AA8DB-C0B7-4EC6-AD85-0E6ACF476CBF}" dt="2022-10-29T22:06:45.526" v="10"/>
          <pc:sldLayoutMkLst>
            <pc:docMk/>
            <pc:sldMasterMk cId="4267058581" sldId="2147483672"/>
            <pc:sldLayoutMk cId="4233398937" sldId="2147483683"/>
          </pc:sldLayoutMkLst>
        </pc:sldLayoutChg>
      </pc:sldMasterChg>
    </pc:docChg>
  </pc:docChgLst>
  <pc:docChgLst>
    <pc:chgData name="Felipe Rodriguez" userId="S::frodriguez@my365.bellevue.edu::ec4e3cc9-7ace-487b-9456-39e1a354762a" providerId="AD" clId="Web-{6555654F-1A8C-D037-CEEB-127702974658}"/>
    <pc:docChg chg="addSld modSld">
      <pc:chgData name="Felipe Rodriguez" userId="S::frodriguez@my365.bellevue.edu::ec4e3cc9-7ace-487b-9456-39e1a354762a" providerId="AD" clId="Web-{6555654F-1A8C-D037-CEEB-127702974658}" dt="2022-10-31T00:10:12.181" v="27" actId="20577"/>
      <pc:docMkLst>
        <pc:docMk/>
      </pc:docMkLst>
      <pc:sldChg chg="modSp new">
        <pc:chgData name="Felipe Rodriguez" userId="S::frodriguez@my365.bellevue.edu::ec4e3cc9-7ace-487b-9456-39e1a354762a" providerId="AD" clId="Web-{6555654F-1A8C-D037-CEEB-127702974658}" dt="2022-10-31T00:10:12.181" v="27" actId="20577"/>
        <pc:sldMkLst>
          <pc:docMk/>
          <pc:sldMk cId="2464657296" sldId="267"/>
        </pc:sldMkLst>
        <pc:spChg chg="mod">
          <ac:chgData name="Felipe Rodriguez" userId="S::frodriguez@my365.bellevue.edu::ec4e3cc9-7ace-487b-9456-39e1a354762a" providerId="AD" clId="Web-{6555654F-1A8C-D037-CEEB-127702974658}" dt="2022-10-31T00:09:24.634" v="21" actId="20577"/>
          <ac:spMkLst>
            <pc:docMk/>
            <pc:sldMk cId="2464657296" sldId="267"/>
            <ac:spMk id="2" creationId="{7243B337-40FF-DF23-F7F0-3C15918CF1A4}"/>
          </ac:spMkLst>
        </pc:spChg>
        <pc:spChg chg="mod">
          <ac:chgData name="Felipe Rodriguez" userId="S::frodriguez@my365.bellevue.edu::ec4e3cc9-7ace-487b-9456-39e1a354762a" providerId="AD" clId="Web-{6555654F-1A8C-D037-CEEB-127702974658}" dt="2022-10-31T00:10:12.181" v="27" actId="20577"/>
          <ac:spMkLst>
            <pc:docMk/>
            <pc:sldMk cId="2464657296" sldId="267"/>
            <ac:spMk id="3" creationId="{C0B447ED-489E-B5DE-214A-F236231577C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E26A03-30D1-4295-9DB9-BF4D3BACA2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9A59645-A15D-4311-87A3-DB4188792467}">
      <dgm:prSet/>
      <dgm:spPr/>
      <dgm:t>
        <a:bodyPr/>
        <a:lstStyle/>
        <a:p>
          <a:r>
            <a:rPr lang="en-US"/>
            <a:t>Assumption can be made that videos games affect children's grades</a:t>
          </a:r>
        </a:p>
      </dgm:t>
    </dgm:pt>
    <dgm:pt modelId="{591C14EF-FA28-4F54-901C-129977576A9D}" type="parTrans" cxnId="{836BD409-F1B1-4751-AFF0-47EBEFF4818E}">
      <dgm:prSet/>
      <dgm:spPr/>
      <dgm:t>
        <a:bodyPr/>
        <a:lstStyle/>
        <a:p>
          <a:endParaRPr lang="en-US"/>
        </a:p>
      </dgm:t>
    </dgm:pt>
    <dgm:pt modelId="{C2F046E8-5F5B-4365-9D55-E0A5431B6A3F}" type="sibTrans" cxnId="{836BD409-F1B1-4751-AFF0-47EBEFF4818E}">
      <dgm:prSet/>
      <dgm:spPr/>
      <dgm:t>
        <a:bodyPr/>
        <a:lstStyle/>
        <a:p>
          <a:endParaRPr lang="en-US"/>
        </a:p>
      </dgm:t>
    </dgm:pt>
    <dgm:pt modelId="{5DE041F7-C772-4F7A-8EC1-7E4055215284}">
      <dgm:prSet/>
      <dgm:spPr/>
      <dgm:t>
        <a:bodyPr/>
        <a:lstStyle/>
        <a:p>
          <a:r>
            <a:rPr lang="en-US"/>
            <a:t>More extensive testing need</a:t>
          </a:r>
        </a:p>
      </dgm:t>
    </dgm:pt>
    <dgm:pt modelId="{5B1EA382-E40B-49AD-9F7F-0C92D98E9951}" type="parTrans" cxnId="{FC4741E8-B4D6-4E6D-93F0-8F055802D9A0}">
      <dgm:prSet/>
      <dgm:spPr/>
      <dgm:t>
        <a:bodyPr/>
        <a:lstStyle/>
        <a:p>
          <a:endParaRPr lang="en-US"/>
        </a:p>
      </dgm:t>
    </dgm:pt>
    <dgm:pt modelId="{86DED306-700E-4968-8E65-267B12E937D9}" type="sibTrans" cxnId="{FC4741E8-B4D6-4E6D-93F0-8F055802D9A0}">
      <dgm:prSet/>
      <dgm:spPr/>
      <dgm:t>
        <a:bodyPr/>
        <a:lstStyle/>
        <a:p>
          <a:endParaRPr lang="en-US"/>
        </a:p>
      </dgm:t>
    </dgm:pt>
    <dgm:pt modelId="{8D47B26B-9EDE-40AF-9719-7C1334D14E02}">
      <dgm:prSet/>
      <dgm:spPr/>
      <dgm:t>
        <a:bodyPr/>
        <a:lstStyle/>
        <a:p>
          <a:r>
            <a:rPr lang="en-US"/>
            <a:t>Outside factors and bias need to be addressed </a:t>
          </a:r>
        </a:p>
      </dgm:t>
    </dgm:pt>
    <dgm:pt modelId="{046F64BD-FBF5-448D-BF12-8AEE4426AB00}" type="parTrans" cxnId="{E5DBE74A-6288-423F-A41A-2012E0D5B7F1}">
      <dgm:prSet/>
      <dgm:spPr/>
      <dgm:t>
        <a:bodyPr/>
        <a:lstStyle/>
        <a:p>
          <a:endParaRPr lang="en-US"/>
        </a:p>
      </dgm:t>
    </dgm:pt>
    <dgm:pt modelId="{5A69E4EC-62A8-40EE-8B3F-A5709D2BC6F2}" type="sibTrans" cxnId="{E5DBE74A-6288-423F-A41A-2012E0D5B7F1}">
      <dgm:prSet/>
      <dgm:spPr/>
      <dgm:t>
        <a:bodyPr/>
        <a:lstStyle/>
        <a:p>
          <a:endParaRPr lang="en-US"/>
        </a:p>
      </dgm:t>
    </dgm:pt>
    <dgm:pt modelId="{32F03A26-E0DE-401C-A783-282BA8F564E1}" type="pres">
      <dgm:prSet presAssocID="{9DE26A03-30D1-4295-9DB9-BF4D3BACA2D9}" presName="root" presStyleCnt="0">
        <dgm:presLayoutVars>
          <dgm:dir/>
          <dgm:resizeHandles val="exact"/>
        </dgm:presLayoutVars>
      </dgm:prSet>
      <dgm:spPr/>
    </dgm:pt>
    <dgm:pt modelId="{40CD083F-3937-4DCC-B14E-472ABC4D67C7}" type="pres">
      <dgm:prSet presAssocID="{49A59645-A15D-4311-87A3-DB4188792467}" presName="compNode" presStyleCnt="0"/>
      <dgm:spPr/>
    </dgm:pt>
    <dgm:pt modelId="{DC93137B-9DAA-4246-B8B0-164ADBF0D590}" type="pres">
      <dgm:prSet presAssocID="{49A59645-A15D-4311-87A3-DB4188792467}" presName="bgRect" presStyleLbl="bgShp" presStyleIdx="0" presStyleCnt="3"/>
      <dgm:spPr/>
    </dgm:pt>
    <dgm:pt modelId="{1A7C14AB-BA95-4864-A74D-E01359A08852}" type="pres">
      <dgm:prSet presAssocID="{49A59645-A15D-4311-87A3-DB41887924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1D63FAB-002E-4567-9D4C-B48AF424F16F}" type="pres">
      <dgm:prSet presAssocID="{49A59645-A15D-4311-87A3-DB4188792467}" presName="spaceRect" presStyleCnt="0"/>
      <dgm:spPr/>
    </dgm:pt>
    <dgm:pt modelId="{560AC0B2-0FBC-4421-918D-BBA6B3640577}" type="pres">
      <dgm:prSet presAssocID="{49A59645-A15D-4311-87A3-DB4188792467}" presName="parTx" presStyleLbl="revTx" presStyleIdx="0" presStyleCnt="3">
        <dgm:presLayoutVars>
          <dgm:chMax val="0"/>
          <dgm:chPref val="0"/>
        </dgm:presLayoutVars>
      </dgm:prSet>
      <dgm:spPr/>
    </dgm:pt>
    <dgm:pt modelId="{E1FB24C5-A0E3-42CA-9B91-62F298E53A43}" type="pres">
      <dgm:prSet presAssocID="{C2F046E8-5F5B-4365-9D55-E0A5431B6A3F}" presName="sibTrans" presStyleCnt="0"/>
      <dgm:spPr/>
    </dgm:pt>
    <dgm:pt modelId="{03CA6DF7-9A33-494B-92A5-9BDD5E57C5E1}" type="pres">
      <dgm:prSet presAssocID="{5DE041F7-C772-4F7A-8EC1-7E4055215284}" presName="compNode" presStyleCnt="0"/>
      <dgm:spPr/>
    </dgm:pt>
    <dgm:pt modelId="{11E120C2-808C-40FD-A0AF-CFB8B9E6569C}" type="pres">
      <dgm:prSet presAssocID="{5DE041F7-C772-4F7A-8EC1-7E4055215284}" presName="bgRect" presStyleLbl="bgShp" presStyleIdx="1" presStyleCnt="3"/>
      <dgm:spPr/>
    </dgm:pt>
    <dgm:pt modelId="{6B7F17BA-1857-4E0C-9687-D4E2C1BA0A02}" type="pres">
      <dgm:prSet presAssocID="{5DE041F7-C772-4F7A-8EC1-7E40552152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7662FB3-5D78-495F-AFC0-5DAEDD260AE2}" type="pres">
      <dgm:prSet presAssocID="{5DE041F7-C772-4F7A-8EC1-7E4055215284}" presName="spaceRect" presStyleCnt="0"/>
      <dgm:spPr/>
    </dgm:pt>
    <dgm:pt modelId="{99F55BA7-0202-4359-9C7B-0BBAF2D29EA4}" type="pres">
      <dgm:prSet presAssocID="{5DE041F7-C772-4F7A-8EC1-7E4055215284}" presName="parTx" presStyleLbl="revTx" presStyleIdx="1" presStyleCnt="3">
        <dgm:presLayoutVars>
          <dgm:chMax val="0"/>
          <dgm:chPref val="0"/>
        </dgm:presLayoutVars>
      </dgm:prSet>
      <dgm:spPr/>
    </dgm:pt>
    <dgm:pt modelId="{7F02B826-9127-41FE-9C20-246F13253CFD}" type="pres">
      <dgm:prSet presAssocID="{86DED306-700E-4968-8E65-267B12E937D9}" presName="sibTrans" presStyleCnt="0"/>
      <dgm:spPr/>
    </dgm:pt>
    <dgm:pt modelId="{9C14D040-DDBA-4D77-B8FB-8177A0C03E4E}" type="pres">
      <dgm:prSet presAssocID="{8D47B26B-9EDE-40AF-9719-7C1334D14E02}" presName="compNode" presStyleCnt="0"/>
      <dgm:spPr/>
    </dgm:pt>
    <dgm:pt modelId="{B6E58208-B95C-4075-A3CB-CDEC43F2D0B9}" type="pres">
      <dgm:prSet presAssocID="{8D47B26B-9EDE-40AF-9719-7C1334D14E02}" presName="bgRect" presStyleLbl="bgShp" presStyleIdx="2" presStyleCnt="3"/>
      <dgm:spPr/>
    </dgm:pt>
    <dgm:pt modelId="{7B058941-FF58-44A9-A3BF-C57A47AA4E6A}" type="pres">
      <dgm:prSet presAssocID="{8D47B26B-9EDE-40AF-9719-7C1334D14E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1FACD3D7-EEDD-483D-A979-4619004A6CF6}" type="pres">
      <dgm:prSet presAssocID="{8D47B26B-9EDE-40AF-9719-7C1334D14E02}" presName="spaceRect" presStyleCnt="0"/>
      <dgm:spPr/>
    </dgm:pt>
    <dgm:pt modelId="{3CB88587-FEEC-47BE-BF52-74C19221F381}" type="pres">
      <dgm:prSet presAssocID="{8D47B26B-9EDE-40AF-9719-7C1334D14E0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6BD409-F1B1-4751-AFF0-47EBEFF4818E}" srcId="{9DE26A03-30D1-4295-9DB9-BF4D3BACA2D9}" destId="{49A59645-A15D-4311-87A3-DB4188792467}" srcOrd="0" destOrd="0" parTransId="{591C14EF-FA28-4F54-901C-129977576A9D}" sibTransId="{C2F046E8-5F5B-4365-9D55-E0A5431B6A3F}"/>
    <dgm:cxn modelId="{ABF6D132-D59C-4E79-A12D-BD1AEB0E733F}" type="presOf" srcId="{9DE26A03-30D1-4295-9DB9-BF4D3BACA2D9}" destId="{32F03A26-E0DE-401C-A783-282BA8F564E1}" srcOrd="0" destOrd="0" presId="urn:microsoft.com/office/officeart/2018/2/layout/IconVerticalSolidList"/>
    <dgm:cxn modelId="{FB036637-B36E-49BE-B206-5F5A4C425C2F}" type="presOf" srcId="{8D47B26B-9EDE-40AF-9719-7C1334D14E02}" destId="{3CB88587-FEEC-47BE-BF52-74C19221F381}" srcOrd="0" destOrd="0" presId="urn:microsoft.com/office/officeart/2018/2/layout/IconVerticalSolidList"/>
    <dgm:cxn modelId="{E5DBE74A-6288-423F-A41A-2012E0D5B7F1}" srcId="{9DE26A03-30D1-4295-9DB9-BF4D3BACA2D9}" destId="{8D47B26B-9EDE-40AF-9719-7C1334D14E02}" srcOrd="2" destOrd="0" parTransId="{046F64BD-FBF5-448D-BF12-8AEE4426AB00}" sibTransId="{5A69E4EC-62A8-40EE-8B3F-A5709D2BC6F2}"/>
    <dgm:cxn modelId="{341DE04D-6502-4AA1-ABD6-7331A566930A}" type="presOf" srcId="{5DE041F7-C772-4F7A-8EC1-7E4055215284}" destId="{99F55BA7-0202-4359-9C7B-0BBAF2D29EA4}" srcOrd="0" destOrd="0" presId="urn:microsoft.com/office/officeart/2018/2/layout/IconVerticalSolidList"/>
    <dgm:cxn modelId="{FC4741E8-B4D6-4E6D-93F0-8F055802D9A0}" srcId="{9DE26A03-30D1-4295-9DB9-BF4D3BACA2D9}" destId="{5DE041F7-C772-4F7A-8EC1-7E4055215284}" srcOrd="1" destOrd="0" parTransId="{5B1EA382-E40B-49AD-9F7F-0C92D98E9951}" sibTransId="{86DED306-700E-4968-8E65-267B12E937D9}"/>
    <dgm:cxn modelId="{46AB16F8-27E1-4124-8CD1-6EE94DDC0B36}" type="presOf" srcId="{49A59645-A15D-4311-87A3-DB4188792467}" destId="{560AC0B2-0FBC-4421-918D-BBA6B3640577}" srcOrd="0" destOrd="0" presId="urn:microsoft.com/office/officeart/2018/2/layout/IconVerticalSolidList"/>
    <dgm:cxn modelId="{719F5AE9-057A-45C8-99AE-29AF127D7065}" type="presParOf" srcId="{32F03A26-E0DE-401C-A783-282BA8F564E1}" destId="{40CD083F-3937-4DCC-B14E-472ABC4D67C7}" srcOrd="0" destOrd="0" presId="urn:microsoft.com/office/officeart/2018/2/layout/IconVerticalSolidList"/>
    <dgm:cxn modelId="{35760916-AF6F-4D67-B168-3961BD34C3D5}" type="presParOf" srcId="{40CD083F-3937-4DCC-B14E-472ABC4D67C7}" destId="{DC93137B-9DAA-4246-B8B0-164ADBF0D590}" srcOrd="0" destOrd="0" presId="urn:microsoft.com/office/officeart/2018/2/layout/IconVerticalSolidList"/>
    <dgm:cxn modelId="{CF9E36B7-2CF7-46EB-A696-49042248D49F}" type="presParOf" srcId="{40CD083F-3937-4DCC-B14E-472ABC4D67C7}" destId="{1A7C14AB-BA95-4864-A74D-E01359A08852}" srcOrd="1" destOrd="0" presId="urn:microsoft.com/office/officeart/2018/2/layout/IconVerticalSolidList"/>
    <dgm:cxn modelId="{7BDC9F2D-F886-4030-B461-25036C2626C3}" type="presParOf" srcId="{40CD083F-3937-4DCC-B14E-472ABC4D67C7}" destId="{91D63FAB-002E-4567-9D4C-B48AF424F16F}" srcOrd="2" destOrd="0" presId="urn:microsoft.com/office/officeart/2018/2/layout/IconVerticalSolidList"/>
    <dgm:cxn modelId="{0C6ECC1D-71A9-4682-9F87-5CA56BCCBBA2}" type="presParOf" srcId="{40CD083F-3937-4DCC-B14E-472ABC4D67C7}" destId="{560AC0B2-0FBC-4421-918D-BBA6B3640577}" srcOrd="3" destOrd="0" presId="urn:microsoft.com/office/officeart/2018/2/layout/IconVerticalSolidList"/>
    <dgm:cxn modelId="{72386E7D-9076-4818-A0F4-EDC5F4D1E655}" type="presParOf" srcId="{32F03A26-E0DE-401C-A783-282BA8F564E1}" destId="{E1FB24C5-A0E3-42CA-9B91-62F298E53A43}" srcOrd="1" destOrd="0" presId="urn:microsoft.com/office/officeart/2018/2/layout/IconVerticalSolidList"/>
    <dgm:cxn modelId="{10AC4141-C97D-4078-ABB3-389F7DE93941}" type="presParOf" srcId="{32F03A26-E0DE-401C-A783-282BA8F564E1}" destId="{03CA6DF7-9A33-494B-92A5-9BDD5E57C5E1}" srcOrd="2" destOrd="0" presId="urn:microsoft.com/office/officeart/2018/2/layout/IconVerticalSolidList"/>
    <dgm:cxn modelId="{5F348948-48A8-4283-85F2-EE667B6EA1DF}" type="presParOf" srcId="{03CA6DF7-9A33-494B-92A5-9BDD5E57C5E1}" destId="{11E120C2-808C-40FD-A0AF-CFB8B9E6569C}" srcOrd="0" destOrd="0" presId="urn:microsoft.com/office/officeart/2018/2/layout/IconVerticalSolidList"/>
    <dgm:cxn modelId="{B3D2592C-CD14-4C74-ADE1-912066B017FD}" type="presParOf" srcId="{03CA6DF7-9A33-494B-92A5-9BDD5E57C5E1}" destId="{6B7F17BA-1857-4E0C-9687-D4E2C1BA0A02}" srcOrd="1" destOrd="0" presId="urn:microsoft.com/office/officeart/2018/2/layout/IconVerticalSolidList"/>
    <dgm:cxn modelId="{0F9FF1DC-A862-414F-A8A6-F566040719F4}" type="presParOf" srcId="{03CA6DF7-9A33-494B-92A5-9BDD5E57C5E1}" destId="{F7662FB3-5D78-495F-AFC0-5DAEDD260AE2}" srcOrd="2" destOrd="0" presId="urn:microsoft.com/office/officeart/2018/2/layout/IconVerticalSolidList"/>
    <dgm:cxn modelId="{49919071-C99C-42F8-B0DB-0FA727BDA409}" type="presParOf" srcId="{03CA6DF7-9A33-494B-92A5-9BDD5E57C5E1}" destId="{99F55BA7-0202-4359-9C7B-0BBAF2D29EA4}" srcOrd="3" destOrd="0" presId="urn:microsoft.com/office/officeart/2018/2/layout/IconVerticalSolidList"/>
    <dgm:cxn modelId="{6A517E9D-8A23-4903-8D12-51A8FCE75B8E}" type="presParOf" srcId="{32F03A26-E0DE-401C-A783-282BA8F564E1}" destId="{7F02B826-9127-41FE-9C20-246F13253CFD}" srcOrd="3" destOrd="0" presId="urn:microsoft.com/office/officeart/2018/2/layout/IconVerticalSolidList"/>
    <dgm:cxn modelId="{85CE7841-5D19-4DA4-879D-6AE0E91D8009}" type="presParOf" srcId="{32F03A26-E0DE-401C-A783-282BA8F564E1}" destId="{9C14D040-DDBA-4D77-B8FB-8177A0C03E4E}" srcOrd="4" destOrd="0" presId="urn:microsoft.com/office/officeart/2018/2/layout/IconVerticalSolidList"/>
    <dgm:cxn modelId="{3C9CBC50-3B34-4EB8-92CF-36C524A90132}" type="presParOf" srcId="{9C14D040-DDBA-4D77-B8FB-8177A0C03E4E}" destId="{B6E58208-B95C-4075-A3CB-CDEC43F2D0B9}" srcOrd="0" destOrd="0" presId="urn:microsoft.com/office/officeart/2018/2/layout/IconVerticalSolidList"/>
    <dgm:cxn modelId="{2F0B951C-E38D-4F36-BCCE-03210E35D4D0}" type="presParOf" srcId="{9C14D040-DDBA-4D77-B8FB-8177A0C03E4E}" destId="{7B058941-FF58-44A9-A3BF-C57A47AA4E6A}" srcOrd="1" destOrd="0" presId="urn:microsoft.com/office/officeart/2018/2/layout/IconVerticalSolidList"/>
    <dgm:cxn modelId="{A6950F89-1F13-481C-A429-D4333197C573}" type="presParOf" srcId="{9C14D040-DDBA-4D77-B8FB-8177A0C03E4E}" destId="{1FACD3D7-EEDD-483D-A979-4619004A6CF6}" srcOrd="2" destOrd="0" presId="urn:microsoft.com/office/officeart/2018/2/layout/IconVerticalSolidList"/>
    <dgm:cxn modelId="{0E6B46BF-A4D6-467A-8D3A-3B89910AD62F}" type="presParOf" srcId="{9C14D040-DDBA-4D77-B8FB-8177A0C03E4E}" destId="{3CB88587-FEEC-47BE-BF52-74C19221F3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3137B-9DAA-4246-B8B0-164ADBF0D590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C14AB-BA95-4864-A74D-E01359A08852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AC0B2-0FBC-4421-918D-BBA6B3640577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Assumption can be made that videos games affect children's grades</a:t>
          </a:r>
        </a:p>
      </dsp:txBody>
      <dsp:txXfrm>
        <a:off x="1864015" y="689"/>
        <a:ext cx="4933659" cy="1613866"/>
      </dsp:txXfrm>
    </dsp:sp>
    <dsp:sp modelId="{11E120C2-808C-40FD-A0AF-CFB8B9E6569C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F17BA-1857-4E0C-9687-D4E2C1BA0A02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55BA7-0202-4359-9C7B-0BBAF2D29EA4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More extensive testing need</a:t>
          </a:r>
        </a:p>
      </dsp:txBody>
      <dsp:txXfrm>
        <a:off x="1864015" y="2018022"/>
        <a:ext cx="4933659" cy="1613866"/>
      </dsp:txXfrm>
    </dsp:sp>
    <dsp:sp modelId="{B6E58208-B95C-4075-A3CB-CDEC43F2D0B9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58941-FF58-44A9-A3BF-C57A47AA4E6A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88587-FEEC-47BE-BF52-74C19221F381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Outside factors and bias need to be addressed </a:t>
          </a:r>
        </a:p>
      </dsp:txBody>
      <dsp:txXfrm>
        <a:off x="1864015" y="4035355"/>
        <a:ext cx="4933659" cy="1613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50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3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7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26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3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8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0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74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ducationaladvancement.org/blog-the-good-and-the-bad-effects-of-video-games-on-children/" TargetMode="External"/><Relationship Id="rId3" Type="http://schemas.openxmlformats.org/officeDocument/2006/relationships/hyperlink" Target="https://us.norton.com/internetsecurity-kids-safety-video-game-ratings.html" TargetMode="External"/><Relationship Id="rId7" Type="http://schemas.openxmlformats.org/officeDocument/2006/relationships/hyperlink" Target="https://www.esrb.org/history" TargetMode="External"/><Relationship Id="rId2" Type="http://schemas.openxmlformats.org/officeDocument/2006/relationships/hyperlink" Target="https://www.liebertpub.com/doi/abs/10.1089/cpb.2007.999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rriam-webster.com/dictionary/video%20game" TargetMode="External"/><Relationship Id="rId5" Type="http://schemas.openxmlformats.org/officeDocument/2006/relationships/hyperlink" Target="https://www.theesa.com/resource/2021-essential-facts-about-the-video-game-industry/" TargetMode="External"/><Relationship Id="rId4" Type="http://schemas.openxmlformats.org/officeDocument/2006/relationships/hyperlink" Target="https://parentingscience.com/effects-of-video-games-on-school/" TargetMode="External"/><Relationship Id="rId9" Type="http://schemas.openxmlformats.org/officeDocument/2006/relationships/hyperlink" Target="https://www.lawinsider.com/dictionary/violent-video-g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3E2171E-CE36-32B2-C7DA-DB69951AF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3826" r="-2" b="2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Do Video Games affect School Grades of Children?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Felipe Rodriguez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367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948AF-5312-1FDF-0ABD-672E07785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>
                <a:cs typeface="Calibri Light"/>
              </a:rPr>
              <a:t>Overview</a:t>
            </a:r>
            <a:endParaRPr lang="en-US" sz="4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3C3E-EBD2-1857-1B7C-A2F1570B0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Font typeface="Wingdings"/>
              <a:buChar char="q"/>
            </a:pPr>
            <a:r>
              <a:rPr lang="en-US" sz="1800">
                <a:cs typeface="Calibri"/>
              </a:rPr>
              <a:t>Interest</a:t>
            </a:r>
          </a:p>
          <a:p>
            <a:pPr>
              <a:buFont typeface="Wingdings"/>
              <a:buChar char="q"/>
            </a:pPr>
            <a:r>
              <a:rPr lang="en-US" sz="1800">
                <a:cs typeface="Calibri"/>
              </a:rPr>
              <a:t>Research</a:t>
            </a:r>
          </a:p>
          <a:p>
            <a:pPr>
              <a:buFont typeface="Wingdings"/>
              <a:buChar char="q"/>
            </a:pPr>
            <a:r>
              <a:rPr lang="en-US" sz="1800">
                <a:cs typeface="Calibri"/>
              </a:rPr>
              <a:t>Challenges</a:t>
            </a:r>
          </a:p>
          <a:p>
            <a:pPr>
              <a:buFont typeface="Wingdings"/>
              <a:buChar char="q"/>
            </a:pPr>
            <a:r>
              <a:rPr lang="en-US" sz="1800">
                <a:cs typeface="Calibri"/>
              </a:rPr>
              <a:t>Conclusion</a:t>
            </a:r>
            <a:endParaRPr lang="en-US" sz="1800"/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>
              <a:buFont typeface="Wingdings"/>
              <a:buChar char="q"/>
            </a:pPr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464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FF2EA-B2EE-665D-A89A-8D9DF250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Interest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21F6ECD-3C36-AF51-4DCD-086F6046C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74" y="640081"/>
            <a:ext cx="6835251" cy="531440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B765D-8E7A-AA1F-8F89-A692944CD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cs typeface="Calibri"/>
              </a:rPr>
              <a:t>76% of children in the US play video games</a:t>
            </a:r>
          </a:p>
          <a:p>
            <a:r>
              <a:rPr lang="en-US" dirty="0">
                <a:cs typeface="Calibri"/>
              </a:rPr>
              <a:t>Affects are debated to this day</a:t>
            </a:r>
          </a:p>
          <a:p>
            <a:r>
              <a:rPr lang="en-US" dirty="0">
                <a:cs typeface="Calibri"/>
              </a:rPr>
              <a:t>What is the correlation between playing video games and school grades?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68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Research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  <a:cs typeface="Calibri"/>
              </a:rPr>
              <a:t>"Video game playing" and "failing school" searches in the US trend very similarly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Studies show that kids playing video games spend less time playing video games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Vivek Anand (2007) finds that there is a correlation between amount of time spent playing video games and GPA and SAT scores</a:t>
            </a:r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5FB7E57-21CC-D3AA-B7F7-D91EE1E19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678495"/>
            <a:ext cx="6798082" cy="350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8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1232B-B892-DD83-DBFC-9C3E2E1C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Challenges</a:t>
            </a:r>
            <a:endParaRPr lang="en-US" dirty="0"/>
          </a:p>
        </p:txBody>
      </p:sp>
      <p:pic>
        <p:nvPicPr>
          <p:cNvPr id="5" name="Picture 4" descr="Pipette adding DNA sample to a petri dish">
            <a:extLst>
              <a:ext uri="{FF2B5EF4-FFF2-40B4-BE49-F238E27FC236}">
                <a16:creationId xmlns:a16="http://schemas.microsoft.com/office/drawing/2014/main" id="{25D236EC-DDD8-E98D-B370-D173430EA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3" r="33120" b="6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2BAA1-A3C3-3257-29CC-622D770C1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cs typeface="Calibri"/>
              </a:rPr>
              <a:t>Limited testing </a:t>
            </a:r>
          </a:p>
          <a:p>
            <a:r>
              <a:rPr lang="en-US" dirty="0">
                <a:cs typeface="Calibri"/>
              </a:rPr>
              <a:t>Outside Factors not considered</a:t>
            </a:r>
          </a:p>
          <a:p>
            <a:r>
              <a:rPr lang="en-US" dirty="0">
                <a:cs typeface="Calibri"/>
              </a:rPr>
              <a:t>Bias when testing</a:t>
            </a:r>
          </a:p>
          <a:p>
            <a:r>
              <a:rPr lang="en-US" dirty="0">
                <a:cs typeface="Calibri"/>
              </a:rPr>
              <a:t>Time to test </a:t>
            </a:r>
          </a:p>
        </p:txBody>
      </p:sp>
    </p:spTree>
    <p:extLst>
      <p:ext uri="{BB962C8B-B14F-4D97-AF65-F5344CB8AC3E}">
        <p14:creationId xmlns:p14="http://schemas.microsoft.com/office/powerpoint/2010/main" val="387608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3CA45CFF-3918-594D-103B-30A61C84DF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7343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511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B337-40FF-DF23-F7F0-3C15918C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447ED-489E-B5DE-214A-F23623157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55000" lnSpcReduction="20000"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Reference: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Anand, V. (2007, August 21). </a:t>
            </a:r>
            <a:r>
              <a:rPr lang="en-US" i="1" dirty="0">
                <a:ea typeface="+mn-lt"/>
                <a:cs typeface="+mn-lt"/>
              </a:rPr>
              <a:t>A study of time management: The correlation between video game usage ...</a:t>
            </a:r>
            <a:r>
              <a:rPr lang="en-US" dirty="0">
                <a:ea typeface="+mn-lt"/>
                <a:cs typeface="+mn-lt"/>
              </a:rPr>
              <a:t> A Study of Time Management: The Correlation between Video Game Usage and Academic Performance Markers. Retrieved October 9, 2022, from </a:t>
            </a:r>
            <a:r>
              <a:rPr lang="en-US" dirty="0">
                <a:ea typeface="+mn-lt"/>
                <a:cs typeface="+mn-lt"/>
                <a:hlinkClick r:id="rId2"/>
              </a:rPr>
              <a:t>https://www.liebertpub.com/doi/abs/10.1089/cpb.2007.9991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 panose="020F0502020204030204"/>
            </a:endParaRPr>
          </a:p>
          <a:p>
            <a:r>
              <a:rPr lang="en-US" dirty="0" err="1">
                <a:ea typeface="+mn-lt"/>
                <a:cs typeface="+mn-lt"/>
              </a:rPr>
              <a:t>Chivers</a:t>
            </a:r>
            <a:r>
              <a:rPr lang="en-US" dirty="0">
                <a:ea typeface="+mn-lt"/>
                <a:cs typeface="+mn-lt"/>
              </a:rPr>
              <a:t>, K. (2021, January 14). </a:t>
            </a:r>
            <a:r>
              <a:rPr lang="en-US" i="1" dirty="0">
                <a:ea typeface="+mn-lt"/>
                <a:cs typeface="+mn-lt"/>
              </a:rPr>
              <a:t>2020 video game ratings in review, and what they mean to gamers</a:t>
            </a:r>
            <a:r>
              <a:rPr lang="en-US" dirty="0">
                <a:ea typeface="+mn-lt"/>
                <a:cs typeface="+mn-lt"/>
              </a:rPr>
              <a:t>. Norton. Retrieved September 15, 2022, from </a:t>
            </a:r>
            <a:r>
              <a:rPr lang="en-US" dirty="0">
                <a:ea typeface="+mn-lt"/>
                <a:cs typeface="+mn-lt"/>
                <a:hlinkClick r:id="rId3"/>
              </a:rPr>
              <a:t>https://us.norton.com/internetsecurity-kids-safety-video-game-ratings.html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Dewar, G. (2022, March 13). </a:t>
            </a:r>
            <a:r>
              <a:rPr lang="en-US" i="1" dirty="0">
                <a:ea typeface="+mn-lt"/>
                <a:cs typeface="+mn-lt"/>
              </a:rPr>
              <a:t>The effects of video games on School Achievement</a:t>
            </a:r>
            <a:r>
              <a:rPr lang="en-US" dirty="0">
                <a:ea typeface="+mn-lt"/>
                <a:cs typeface="+mn-lt"/>
              </a:rPr>
              <a:t>. PARENTING SCIENCE. Retrieved October 9, 2022, from </a:t>
            </a:r>
            <a:r>
              <a:rPr lang="en-US" dirty="0">
                <a:ea typeface="+mn-lt"/>
                <a:cs typeface="+mn-lt"/>
                <a:hlinkClick r:id="rId4"/>
              </a:rPr>
              <a:t>https://parentingscience.com/effects-of-video-games-on-school/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Entertainment Software Association. (2022, February 7). 2021 Essential Facts About the Video Game Industry. Retrieved September 15, 2022, from </a:t>
            </a:r>
            <a:r>
              <a:rPr lang="en-US" dirty="0">
                <a:ea typeface="+mn-lt"/>
                <a:cs typeface="+mn-lt"/>
                <a:hlinkClick r:id="rId5"/>
              </a:rPr>
              <a:t>https://www.theesa.com/resource/2021-essential-facts-about-the-video-game-industry/</a:t>
            </a:r>
            <a:r>
              <a:rPr lang="en-US" dirty="0">
                <a:ea typeface="+mn-lt"/>
                <a:cs typeface="+mn-lt"/>
              </a:rPr>
              <a:t>). 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Merriam-Webster. (2022, September 4). </a:t>
            </a:r>
            <a:r>
              <a:rPr lang="en-US" i="1" dirty="0">
                <a:ea typeface="+mn-lt"/>
                <a:cs typeface="+mn-lt"/>
              </a:rPr>
              <a:t>Video game definition &amp; meaning</a:t>
            </a:r>
            <a:r>
              <a:rPr lang="en-US" dirty="0">
                <a:ea typeface="+mn-lt"/>
                <a:cs typeface="+mn-lt"/>
              </a:rPr>
              <a:t>. Merriam-Webster. Retrieved September 15, 2022, from </a:t>
            </a:r>
            <a:r>
              <a:rPr lang="en-US" dirty="0">
                <a:ea typeface="+mn-lt"/>
                <a:cs typeface="+mn-lt"/>
                <a:hlinkClick r:id="rId6"/>
              </a:rPr>
              <a:t>https://www.merriam-webster.com/dictionary/video%20game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 panose="020F0502020204030204"/>
            </a:endParaRPr>
          </a:p>
          <a:p>
            <a:r>
              <a:rPr lang="en-US" i="1" dirty="0">
                <a:ea typeface="+mn-lt"/>
                <a:cs typeface="+mn-lt"/>
              </a:rPr>
              <a:t>Our history</a:t>
            </a:r>
            <a:r>
              <a:rPr lang="en-US" dirty="0">
                <a:ea typeface="+mn-lt"/>
                <a:cs typeface="+mn-lt"/>
              </a:rPr>
              <a:t>. ESRB Ratings. (2021, December 9). Retrieved October 9, 2022, from </a:t>
            </a:r>
            <a:r>
              <a:rPr lang="en-US" dirty="0">
                <a:ea typeface="+mn-lt"/>
                <a:cs typeface="+mn-lt"/>
                <a:hlinkClick r:id="rId7"/>
              </a:rPr>
              <a:t>https://www.esrb.org/history</a:t>
            </a:r>
            <a:endParaRPr lang="en-US">
              <a:cs typeface="Calibri" panose="020F0502020204030204"/>
            </a:endParaRPr>
          </a:p>
          <a:p>
            <a:r>
              <a:rPr lang="en-US" i="1" dirty="0">
                <a:ea typeface="+mn-lt"/>
                <a:cs typeface="+mn-lt"/>
              </a:rPr>
              <a:t>The good and the bad effects of video games on children</a:t>
            </a:r>
            <a:r>
              <a:rPr lang="en-US" dirty="0">
                <a:ea typeface="+mn-lt"/>
                <a:cs typeface="+mn-lt"/>
              </a:rPr>
              <a:t>. Institute for Educational Advancement. (2022, May 21). Retrieved September 15, 2022, from </a:t>
            </a:r>
            <a:r>
              <a:rPr lang="en-US" dirty="0">
                <a:ea typeface="+mn-lt"/>
                <a:cs typeface="+mn-lt"/>
                <a:hlinkClick r:id="rId8"/>
              </a:rPr>
              <a:t>https://educationaladvancement.org/blog-the-good-and-the-bad-effects-of-video-games-on-children/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 panose="020F0502020204030204"/>
            </a:endParaRPr>
          </a:p>
          <a:p>
            <a:r>
              <a:rPr lang="en-US" i="1" dirty="0">
                <a:ea typeface="+mn-lt"/>
                <a:cs typeface="+mn-lt"/>
              </a:rPr>
              <a:t>Violent video game definition</a:t>
            </a:r>
            <a:r>
              <a:rPr lang="en-US" dirty="0">
                <a:ea typeface="+mn-lt"/>
                <a:cs typeface="+mn-lt"/>
              </a:rPr>
              <a:t>. Law Insider. (n.d.). Retrieved September 15, 2022, from </a:t>
            </a:r>
            <a:r>
              <a:rPr lang="en-US" dirty="0">
                <a:ea typeface="+mn-lt"/>
                <a:cs typeface="+mn-lt"/>
                <a:hlinkClick r:id="rId9"/>
              </a:rPr>
              <a:t>https://www.lawinsider.com/dictionary/violent-video-game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Wright, </a:t>
            </a:r>
            <a:r>
              <a:rPr lang="en-US" dirty="0" err="1">
                <a:ea typeface="+mn-lt"/>
                <a:cs typeface="+mn-lt"/>
              </a:rPr>
              <a:t>Jancee</a:t>
            </a:r>
            <a:r>
              <a:rPr lang="en-US" dirty="0">
                <a:ea typeface="+mn-lt"/>
                <a:cs typeface="+mn-lt"/>
              </a:rPr>
              <a:t> (2011) </a:t>
            </a:r>
            <a:r>
              <a:rPr lang="en-US" i="1" dirty="0">
                <a:ea typeface="+mn-lt"/>
                <a:cs typeface="+mn-lt"/>
              </a:rPr>
              <a:t>"The effects of video game play on academic performance</a:t>
            </a:r>
            <a:r>
              <a:rPr lang="en-US" dirty="0">
                <a:ea typeface="+mn-lt"/>
                <a:cs typeface="+mn-lt"/>
              </a:rPr>
              <a:t>," Modern Psychological Studies: Vol. 17: No. 1, Article 6.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Available at: https://scholar.utc.edu/mps/vol17/iss1/6 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46572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Do Video Games affect School Grades of Children?</vt:lpstr>
      <vt:lpstr>Overview</vt:lpstr>
      <vt:lpstr>Interest</vt:lpstr>
      <vt:lpstr>Research</vt:lpstr>
      <vt:lpstr>Challenges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77</cp:revision>
  <dcterms:created xsi:type="dcterms:W3CDTF">2019-10-16T03:03:10Z</dcterms:created>
  <dcterms:modified xsi:type="dcterms:W3CDTF">2022-10-31T00:10:12Z</dcterms:modified>
</cp:coreProperties>
</file>