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034E3-70FB-2E4C-B6E7-440C296F5E8D}" v="373" dt="2022-11-19T00:27:14.691"/>
    <p1510:client id="{7A94731D-B818-4964-838F-18952D1D2780}" v="345" dt="2022-11-17T00:40:44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Rodriguez" userId="S::frodriguez@my365.bellevue.edu::ec4e3cc9-7ace-487b-9456-39e1a354762a" providerId="AD" clId="Web-{6DF034E3-70FB-2E4C-B6E7-440C296F5E8D}"/>
    <pc:docChg chg="addSld modSld">
      <pc:chgData name="Felipe Rodriguez" userId="S::frodriguez@my365.bellevue.edu::ec4e3cc9-7ace-487b-9456-39e1a354762a" providerId="AD" clId="Web-{6DF034E3-70FB-2E4C-B6E7-440C296F5E8D}" dt="2022-11-19T00:27:14.691" v="373" actId="20577"/>
      <pc:docMkLst>
        <pc:docMk/>
      </pc:docMkLst>
      <pc:sldChg chg="addSp delSp modSp">
        <pc:chgData name="Felipe Rodriguez" userId="S::frodriguez@my365.bellevue.edu::ec4e3cc9-7ace-487b-9456-39e1a354762a" providerId="AD" clId="Web-{6DF034E3-70FB-2E4C-B6E7-440C296F5E8D}" dt="2022-11-19T00:25:04.640" v="366"/>
        <pc:sldMkLst>
          <pc:docMk/>
          <pc:sldMk cId="109857222" sldId="256"/>
        </pc:sldMkLst>
        <pc:spChg chg="mod">
          <ac:chgData name="Felipe Rodriguez" userId="S::frodriguez@my365.bellevue.edu::ec4e3cc9-7ace-487b-9456-39e1a354762a" providerId="AD" clId="Web-{6DF034E3-70FB-2E4C-B6E7-440C296F5E8D}" dt="2022-11-19T00:25:04.640" v="36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lipe Rodriguez" userId="S::frodriguez@my365.bellevue.edu::ec4e3cc9-7ace-487b-9456-39e1a354762a" providerId="AD" clId="Web-{6DF034E3-70FB-2E4C-B6E7-440C296F5E8D}" dt="2022-11-19T00:25:04.640" v="36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5:04.640" v="366"/>
          <ac:spMkLst>
            <pc:docMk/>
            <pc:sldMk cId="109857222" sldId="256"/>
            <ac:spMk id="43" creationId="{78E81931-EC11-4433-BB7B-ED42BAA2441E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5:04.640" v="366"/>
          <ac:spMkLst>
            <pc:docMk/>
            <pc:sldMk cId="109857222" sldId="256"/>
            <ac:spMk id="45" creationId="{F35BC353-549C-47DC-9732-7E6961372840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5:04.640" v="365"/>
          <ac:spMkLst>
            <pc:docMk/>
            <pc:sldMk cId="109857222" sldId="256"/>
            <ac:spMk id="50" creationId="{EC3FE92E-FF21-46DB-BE36-B3A5D4149B10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5:04.640" v="365"/>
          <ac:spMkLst>
            <pc:docMk/>
            <pc:sldMk cId="109857222" sldId="256"/>
            <ac:spMk id="52" creationId="{7E9DFFEE-526A-4D56-A70C-EADE7289BEE5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25:04.640" v="366"/>
          <ac:spMkLst>
            <pc:docMk/>
            <pc:sldMk cId="109857222" sldId="256"/>
            <ac:spMk id="54" creationId="{0E91F5CA-B392-444C-88E3-BF5BAAEBDEB0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25:04.640" v="366"/>
          <ac:spMkLst>
            <pc:docMk/>
            <pc:sldMk cId="109857222" sldId="256"/>
            <ac:spMk id="55" creationId="{0459807F-B6FA-44D3-9A53-C55B6B56884A}"/>
          </ac:spMkLst>
        </pc:spChg>
        <pc:picChg chg="mod ord">
          <ac:chgData name="Felipe Rodriguez" userId="S::frodriguez@my365.bellevue.edu::ec4e3cc9-7ace-487b-9456-39e1a354762a" providerId="AD" clId="Web-{6DF034E3-70FB-2E4C-B6E7-440C296F5E8D}" dt="2022-11-19T00:25:04.640" v="366"/>
          <ac:picMkLst>
            <pc:docMk/>
            <pc:sldMk cId="109857222" sldId="256"/>
            <ac:picMk id="37" creationId="{28CF2B19-071E-6155-1E6D-4D0585E2C63F}"/>
          </ac:picMkLst>
        </pc:picChg>
      </pc:sldChg>
      <pc:sldChg chg="addSp delSp modSp mod setBg">
        <pc:chgData name="Felipe Rodriguez" userId="S::frodriguez@my365.bellevue.edu::ec4e3cc9-7ace-487b-9456-39e1a354762a" providerId="AD" clId="Web-{6DF034E3-70FB-2E4C-B6E7-440C296F5E8D}" dt="2022-11-19T00:14:20.820" v="240"/>
        <pc:sldMkLst>
          <pc:docMk/>
          <pc:sldMk cId="1920621721" sldId="257"/>
        </pc:sldMkLst>
        <pc:spChg chg="mod">
          <ac:chgData name="Felipe Rodriguez" userId="S::frodriguez@my365.bellevue.edu::ec4e3cc9-7ace-487b-9456-39e1a354762a" providerId="AD" clId="Web-{6DF034E3-70FB-2E4C-B6E7-440C296F5E8D}" dt="2022-11-19T00:14:20.820" v="240"/>
          <ac:spMkLst>
            <pc:docMk/>
            <pc:sldMk cId="1920621721" sldId="257"/>
            <ac:spMk id="2" creationId="{6AF4A9F0-2B9E-CA5C-FE29-9C9A44FD85E3}"/>
          </ac:spMkLst>
        </pc:spChg>
        <pc:spChg chg="del">
          <ac:chgData name="Felipe Rodriguez" userId="S::frodriguez@my365.bellevue.edu::ec4e3cc9-7ace-487b-9456-39e1a354762a" providerId="AD" clId="Web-{6DF034E3-70FB-2E4C-B6E7-440C296F5E8D}" dt="2022-11-19T00:14:20.820" v="240"/>
          <ac:spMkLst>
            <pc:docMk/>
            <pc:sldMk cId="1920621721" sldId="257"/>
            <ac:spMk id="3" creationId="{0DEB2FF4-EAF9-5E33-71A9-405C565B6DE0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4:20.820" v="240"/>
          <ac:spMkLst>
            <pc:docMk/>
            <pc:sldMk cId="1920621721" sldId="257"/>
            <ac:spMk id="9" creationId="{02472DE8-E58B-4D56-BA61-C69C601DC760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4:20.820" v="240"/>
          <ac:spMkLst>
            <pc:docMk/>
            <pc:sldMk cId="1920621721" sldId="257"/>
            <ac:spMk id="11" creationId="{0183ACFC-B25E-402F-BBD8-E42034CDD49A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4:20.820" v="240"/>
          <ac:spMkLst>
            <pc:docMk/>
            <pc:sldMk cId="1920621721" sldId="257"/>
            <ac:spMk id="13" creationId="{3501A971-CEBD-4E4B-8529-3BB4F4100CD6}"/>
          </ac:spMkLst>
        </pc:spChg>
        <pc:graphicFrameChg chg="add">
          <ac:chgData name="Felipe Rodriguez" userId="S::frodriguez@my365.bellevue.edu::ec4e3cc9-7ace-487b-9456-39e1a354762a" providerId="AD" clId="Web-{6DF034E3-70FB-2E4C-B6E7-440C296F5E8D}" dt="2022-11-19T00:14:20.820" v="240"/>
          <ac:graphicFrameMkLst>
            <pc:docMk/>
            <pc:sldMk cId="1920621721" sldId="257"/>
            <ac:graphicFrameMk id="5" creationId="{4DA41AAF-2E5E-E7EE-2809-7FB96620C513}"/>
          </ac:graphicFrameMkLst>
        </pc:graphicFrameChg>
      </pc:sldChg>
      <pc:sldChg chg="addSp modSp mod setBg">
        <pc:chgData name="Felipe Rodriguez" userId="S::frodriguez@my365.bellevue.edu::ec4e3cc9-7ace-487b-9456-39e1a354762a" providerId="AD" clId="Web-{6DF034E3-70FB-2E4C-B6E7-440C296F5E8D}" dt="2022-11-19T00:19:26.033" v="255"/>
        <pc:sldMkLst>
          <pc:docMk/>
          <pc:sldMk cId="1391740622" sldId="261"/>
        </pc:sldMkLst>
        <pc:spChg chg="mod">
          <ac:chgData name="Felipe Rodriguez" userId="S::frodriguez@my365.bellevue.edu::ec4e3cc9-7ace-487b-9456-39e1a354762a" providerId="AD" clId="Web-{6DF034E3-70FB-2E4C-B6E7-440C296F5E8D}" dt="2022-11-19T00:19:26.033" v="255"/>
          <ac:spMkLst>
            <pc:docMk/>
            <pc:sldMk cId="1391740622" sldId="261"/>
            <ac:spMk id="2" creationId="{00000000-0000-0000-0000-000000000000}"/>
          </ac:spMkLst>
        </pc:spChg>
        <pc:spChg chg="mod">
          <ac:chgData name="Felipe Rodriguez" userId="S::frodriguez@my365.bellevue.edu::ec4e3cc9-7ace-487b-9456-39e1a354762a" providerId="AD" clId="Web-{6DF034E3-70FB-2E4C-B6E7-440C296F5E8D}" dt="2022-11-19T00:19:26.033" v="255"/>
          <ac:spMkLst>
            <pc:docMk/>
            <pc:sldMk cId="1391740622" sldId="261"/>
            <ac:spMk id="3" creationId="{00000000-0000-0000-0000-000000000000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9:26.033" v="255"/>
          <ac:spMkLst>
            <pc:docMk/>
            <pc:sldMk cId="1391740622" sldId="261"/>
            <ac:spMk id="9" creationId="{23E547B5-89CF-4EC0-96DE-25771AED0799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9:26.033" v="255"/>
          <ac:spMkLst>
            <pc:docMk/>
            <pc:sldMk cId="1391740622" sldId="261"/>
            <ac:spMk id="11" creationId="{B3437C99-FC8E-4311-B48A-F0C4C329B154}"/>
          </ac:spMkLst>
        </pc:spChg>
        <pc:picChg chg="add">
          <ac:chgData name="Felipe Rodriguez" userId="S::frodriguez@my365.bellevue.edu::ec4e3cc9-7ace-487b-9456-39e1a354762a" providerId="AD" clId="Web-{6DF034E3-70FB-2E4C-B6E7-440C296F5E8D}" dt="2022-11-19T00:19:26.033" v="255"/>
          <ac:picMkLst>
            <pc:docMk/>
            <pc:sldMk cId="1391740622" sldId="261"/>
            <ac:picMk id="5" creationId="{0F29FD20-CC00-4AD7-392B-55ADA4A37749}"/>
          </ac:picMkLst>
        </pc:picChg>
      </pc:sldChg>
      <pc:sldChg chg="addSp modSp mod setBg">
        <pc:chgData name="Felipe Rodriguez" userId="S::frodriguez@my365.bellevue.edu::ec4e3cc9-7ace-487b-9456-39e1a354762a" providerId="AD" clId="Web-{6DF034E3-70FB-2E4C-B6E7-440C296F5E8D}" dt="2022-11-19T00:19:38.128" v="256"/>
        <pc:sldMkLst>
          <pc:docMk/>
          <pc:sldMk cId="987241560" sldId="262"/>
        </pc:sldMkLst>
        <pc:spChg chg="mod">
          <ac:chgData name="Felipe Rodriguez" userId="S::frodriguez@my365.bellevue.edu::ec4e3cc9-7ace-487b-9456-39e1a354762a" providerId="AD" clId="Web-{6DF034E3-70FB-2E4C-B6E7-440C296F5E8D}" dt="2022-11-19T00:19:38.128" v="256"/>
          <ac:spMkLst>
            <pc:docMk/>
            <pc:sldMk cId="987241560" sldId="262"/>
            <ac:spMk id="2" creationId="{00000000-0000-0000-0000-000000000000}"/>
          </ac:spMkLst>
        </pc:spChg>
        <pc:spChg chg="mod">
          <ac:chgData name="Felipe Rodriguez" userId="S::frodriguez@my365.bellevue.edu::ec4e3cc9-7ace-487b-9456-39e1a354762a" providerId="AD" clId="Web-{6DF034E3-70FB-2E4C-B6E7-440C296F5E8D}" dt="2022-11-19T00:19:38.128" v="256"/>
          <ac:spMkLst>
            <pc:docMk/>
            <pc:sldMk cId="987241560" sldId="262"/>
            <ac:spMk id="3" creationId="{00000000-0000-0000-0000-000000000000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9:38.128" v="256"/>
          <ac:spMkLst>
            <pc:docMk/>
            <pc:sldMk cId="987241560" sldId="262"/>
            <ac:spMk id="9" creationId="{23E547B5-89CF-4EC0-96DE-25771AED0799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9:38.128" v="256"/>
          <ac:spMkLst>
            <pc:docMk/>
            <pc:sldMk cId="987241560" sldId="262"/>
            <ac:spMk id="11" creationId="{B3437C99-FC8E-4311-B48A-F0C4C329B154}"/>
          </ac:spMkLst>
        </pc:spChg>
        <pc:picChg chg="add">
          <ac:chgData name="Felipe Rodriguez" userId="S::frodriguez@my365.bellevue.edu::ec4e3cc9-7ace-487b-9456-39e1a354762a" providerId="AD" clId="Web-{6DF034E3-70FB-2E4C-B6E7-440C296F5E8D}" dt="2022-11-19T00:19:38.128" v="256"/>
          <ac:picMkLst>
            <pc:docMk/>
            <pc:sldMk cId="987241560" sldId="262"/>
            <ac:picMk id="5" creationId="{128380DB-2C5F-A861-2791-80249834C2CD}"/>
          </ac:picMkLst>
        </pc:picChg>
      </pc:sldChg>
      <pc:sldChg chg="addSp modSp mod setBg">
        <pc:chgData name="Felipe Rodriguez" userId="S::frodriguez@my365.bellevue.edu::ec4e3cc9-7ace-487b-9456-39e1a354762a" providerId="AD" clId="Web-{6DF034E3-70FB-2E4C-B6E7-440C296F5E8D}" dt="2022-11-19T00:19:45.909" v="257"/>
        <pc:sldMkLst>
          <pc:docMk/>
          <pc:sldMk cId="458310476" sldId="263"/>
        </pc:sldMkLst>
        <pc:spChg chg="mod">
          <ac:chgData name="Felipe Rodriguez" userId="S::frodriguez@my365.bellevue.edu::ec4e3cc9-7ace-487b-9456-39e1a354762a" providerId="AD" clId="Web-{6DF034E3-70FB-2E4C-B6E7-440C296F5E8D}" dt="2022-11-19T00:19:45.909" v="257"/>
          <ac:spMkLst>
            <pc:docMk/>
            <pc:sldMk cId="458310476" sldId="263"/>
            <ac:spMk id="2" creationId="{00000000-0000-0000-0000-000000000000}"/>
          </ac:spMkLst>
        </pc:spChg>
        <pc:spChg chg="mod">
          <ac:chgData name="Felipe Rodriguez" userId="S::frodriguez@my365.bellevue.edu::ec4e3cc9-7ace-487b-9456-39e1a354762a" providerId="AD" clId="Web-{6DF034E3-70FB-2E4C-B6E7-440C296F5E8D}" dt="2022-11-19T00:19:45.909" v="257"/>
          <ac:spMkLst>
            <pc:docMk/>
            <pc:sldMk cId="458310476" sldId="263"/>
            <ac:spMk id="3" creationId="{00000000-0000-0000-0000-000000000000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9:45.909" v="257"/>
          <ac:spMkLst>
            <pc:docMk/>
            <pc:sldMk cId="458310476" sldId="263"/>
            <ac:spMk id="9" creationId="{5D13CC36-B950-4F02-9BAF-9A7EB267398C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19:45.909" v="257"/>
          <ac:spMkLst>
            <pc:docMk/>
            <pc:sldMk cId="458310476" sldId="263"/>
            <ac:spMk id="11" creationId="{D1BDED99-B35B-4FEE-A274-8E8DB6FEEECF}"/>
          </ac:spMkLst>
        </pc:spChg>
        <pc:picChg chg="add">
          <ac:chgData name="Felipe Rodriguez" userId="S::frodriguez@my365.bellevue.edu::ec4e3cc9-7ace-487b-9456-39e1a354762a" providerId="AD" clId="Web-{6DF034E3-70FB-2E4C-B6E7-440C296F5E8D}" dt="2022-11-19T00:19:45.909" v="257"/>
          <ac:picMkLst>
            <pc:docMk/>
            <pc:sldMk cId="458310476" sldId="263"/>
            <ac:picMk id="5" creationId="{4882AC85-D30D-F7B6-B1DE-497985A72CBF}"/>
          </ac:picMkLst>
        </pc:picChg>
      </pc:sldChg>
      <pc:sldChg chg="addSp delSp modSp mod modClrScheme chgLayout">
        <pc:chgData name="Felipe Rodriguez" userId="S::frodriguez@my365.bellevue.edu::ec4e3cc9-7ace-487b-9456-39e1a354762a" providerId="AD" clId="Web-{6DF034E3-70FB-2E4C-B6E7-440C296F5E8D}" dt="2022-11-19T00:22:07.103" v="259" actId="20577"/>
        <pc:sldMkLst>
          <pc:docMk/>
          <pc:sldMk cId="1970511703" sldId="264"/>
        </pc:sldMkLst>
        <pc:spChg chg="mod ord">
          <ac:chgData name="Felipe Rodriguez" userId="S::frodriguez@my365.bellevue.edu::ec4e3cc9-7ace-487b-9456-39e1a354762a" providerId="AD" clId="Web-{6DF034E3-70FB-2E4C-B6E7-440C296F5E8D}" dt="2022-11-19T00:22:07.103" v="259" actId="20577"/>
          <ac:spMkLst>
            <pc:docMk/>
            <pc:sldMk cId="1970511703" sldId="264"/>
            <ac:spMk id="2" creationId="{00000000-0000-0000-0000-000000000000}"/>
          </ac:spMkLst>
        </pc:spChg>
        <pc:spChg chg="del">
          <ac:chgData name="Felipe Rodriguez" userId="S::frodriguez@my365.bellevue.edu::ec4e3cc9-7ace-487b-9456-39e1a354762a" providerId="AD" clId="Web-{6DF034E3-70FB-2E4C-B6E7-440C296F5E8D}" dt="2022-11-18T22:53:15.962" v="63"/>
          <ac:spMkLst>
            <pc:docMk/>
            <pc:sldMk cId="1970511703" sldId="264"/>
            <ac:spMk id="3" creationId="{00000000-0000-0000-0000-000000000000}"/>
          </ac:spMkLst>
        </pc:spChg>
        <pc:spChg chg="add del mod ord">
          <ac:chgData name="Felipe Rodriguez" userId="S::frodriguez@my365.bellevue.edu::ec4e3cc9-7ace-487b-9456-39e1a354762a" providerId="AD" clId="Web-{6DF034E3-70FB-2E4C-B6E7-440C296F5E8D}" dt="2022-11-18T22:59:05.678" v="136"/>
          <ac:spMkLst>
            <pc:docMk/>
            <pc:sldMk cId="1970511703" sldId="264"/>
            <ac:spMk id="5" creationId="{F171032A-0D7D-B49E-F6BA-93AD886AFD4E}"/>
          </ac:spMkLst>
        </pc:spChg>
        <pc:spChg chg="add mod ord">
          <ac:chgData name="Felipe Rodriguez" userId="S::frodriguez@my365.bellevue.edu::ec4e3cc9-7ace-487b-9456-39e1a354762a" providerId="AD" clId="Web-{6DF034E3-70FB-2E4C-B6E7-440C296F5E8D}" dt="2022-11-18T22:58:56.099" v="135" actId="20577"/>
          <ac:spMkLst>
            <pc:docMk/>
            <pc:sldMk cId="1970511703" sldId="264"/>
            <ac:spMk id="6" creationId="{0D622980-C8C8-4C54-0131-C1C9227E6A6C}"/>
          </ac:spMkLst>
        </pc:spChg>
        <pc:spChg chg="add mod ord">
          <ac:chgData name="Felipe Rodriguez" userId="S::frodriguez@my365.bellevue.edu::ec4e3cc9-7ace-487b-9456-39e1a354762a" providerId="AD" clId="Web-{6DF034E3-70FB-2E4C-B6E7-440C296F5E8D}" dt="2022-11-18T23:05:06.426" v="239" actId="20577"/>
          <ac:spMkLst>
            <pc:docMk/>
            <pc:sldMk cId="1970511703" sldId="264"/>
            <ac:spMk id="7" creationId="{CEC02549-8479-00D8-04B0-DBC65CAAC5BC}"/>
          </ac:spMkLst>
        </pc:spChg>
        <pc:picChg chg="add mod ord">
          <ac:chgData name="Felipe Rodriguez" userId="S::frodriguez@my365.bellevue.edu::ec4e3cc9-7ace-487b-9456-39e1a354762a" providerId="AD" clId="Web-{6DF034E3-70FB-2E4C-B6E7-440C296F5E8D}" dt="2022-11-18T22:59:09.006" v="137" actId="1076"/>
          <ac:picMkLst>
            <pc:docMk/>
            <pc:sldMk cId="1970511703" sldId="264"/>
            <ac:picMk id="4" creationId="{F93DD8BF-C8C5-2EBC-32F0-F278947E4DC6}"/>
          </ac:picMkLst>
        </pc:picChg>
      </pc:sldChg>
      <pc:sldChg chg="modSp">
        <pc:chgData name="Felipe Rodriguez" userId="S::frodriguez@my365.bellevue.edu::ec4e3cc9-7ace-487b-9456-39e1a354762a" providerId="AD" clId="Web-{6DF034E3-70FB-2E4C-B6E7-440C296F5E8D}" dt="2022-11-19T00:18:58.314" v="243" actId="20577"/>
        <pc:sldMkLst>
          <pc:docMk/>
          <pc:sldMk cId="3045867691" sldId="265"/>
        </pc:sldMkLst>
        <pc:spChg chg="mod">
          <ac:chgData name="Felipe Rodriguez" userId="S::frodriguez@my365.bellevue.edu::ec4e3cc9-7ace-487b-9456-39e1a354762a" providerId="AD" clId="Web-{6DF034E3-70FB-2E4C-B6E7-440C296F5E8D}" dt="2022-11-19T00:18:58.314" v="243" actId="20577"/>
          <ac:spMkLst>
            <pc:docMk/>
            <pc:sldMk cId="3045867691" sldId="265"/>
            <ac:spMk id="3" creationId="{C2082026-EB9E-F804-5EFD-AE9E3887E609}"/>
          </ac:spMkLst>
        </pc:spChg>
      </pc:sldChg>
      <pc:sldChg chg="addSp delSp modSp new mod setBg modClrScheme chgLayout">
        <pc:chgData name="Felipe Rodriguez" userId="S::frodriguez@my365.bellevue.edu::ec4e3cc9-7ace-487b-9456-39e1a354762a" providerId="AD" clId="Web-{6DF034E3-70FB-2E4C-B6E7-440C296F5E8D}" dt="2022-11-18T23:04:45.941" v="223" actId="20577"/>
        <pc:sldMkLst>
          <pc:docMk/>
          <pc:sldMk cId="860886466" sldId="266"/>
        </pc:sldMkLst>
        <pc:spChg chg="del">
          <ac:chgData name="Felipe Rodriguez" userId="S::frodriguez@my365.bellevue.edu::ec4e3cc9-7ace-487b-9456-39e1a354762a" providerId="AD" clId="Web-{6DF034E3-70FB-2E4C-B6E7-440C296F5E8D}" dt="2022-11-18T23:02:42.326" v="139"/>
          <ac:spMkLst>
            <pc:docMk/>
            <pc:sldMk cId="860886466" sldId="266"/>
            <ac:spMk id="2" creationId="{8B38DC71-1244-B3F4-D7A5-191666BD7C1E}"/>
          </ac:spMkLst>
        </pc:spChg>
        <pc:spChg chg="del mod ord">
          <ac:chgData name="Felipe Rodriguez" userId="S::frodriguez@my365.bellevue.edu::ec4e3cc9-7ace-487b-9456-39e1a354762a" providerId="AD" clId="Web-{6DF034E3-70FB-2E4C-B6E7-440C296F5E8D}" dt="2022-11-18T23:02:45.420" v="140"/>
          <ac:spMkLst>
            <pc:docMk/>
            <pc:sldMk cId="860886466" sldId="266"/>
            <ac:spMk id="3" creationId="{ACA8E127-09E4-9A14-5007-FF41F1109B2A}"/>
          </ac:spMkLst>
        </pc:spChg>
        <pc:spChg chg="del">
          <ac:chgData name="Felipe Rodriguez" userId="S::frodriguez@my365.bellevue.edu::ec4e3cc9-7ace-487b-9456-39e1a354762a" providerId="AD" clId="Web-{6DF034E3-70FB-2E4C-B6E7-440C296F5E8D}" dt="2022-11-18T23:02:42.326" v="139"/>
          <ac:spMkLst>
            <pc:docMk/>
            <pc:sldMk cId="860886466" sldId="266"/>
            <ac:spMk id="4" creationId="{4F635D7F-AFD4-4527-D92E-BA880E2D6A04}"/>
          </ac:spMkLst>
        </pc:spChg>
        <pc:spChg chg="del">
          <ac:chgData name="Felipe Rodriguez" userId="S::frodriguez@my365.bellevue.edu::ec4e3cc9-7ace-487b-9456-39e1a354762a" providerId="AD" clId="Web-{6DF034E3-70FB-2E4C-B6E7-440C296F5E8D}" dt="2022-11-18T23:02:42.326" v="139"/>
          <ac:spMkLst>
            <pc:docMk/>
            <pc:sldMk cId="860886466" sldId="266"/>
            <ac:spMk id="5" creationId="{DC63BE54-8B65-4F90-D11F-8D344B616893}"/>
          </ac:spMkLst>
        </pc:spChg>
        <pc:spChg chg="mod ord">
          <ac:chgData name="Felipe Rodriguez" userId="S::frodriguez@my365.bellevue.edu::ec4e3cc9-7ace-487b-9456-39e1a354762a" providerId="AD" clId="Web-{6DF034E3-70FB-2E4C-B6E7-440C296F5E8D}" dt="2022-11-18T23:03:39.673" v="145"/>
          <ac:spMkLst>
            <pc:docMk/>
            <pc:sldMk cId="860886466" sldId="266"/>
            <ac:spMk id="6" creationId="{772CE5BB-0A4F-F03A-CBE5-61186A19B2DD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8T23:03:39.673" v="145"/>
          <ac:spMkLst>
            <pc:docMk/>
            <pc:sldMk cId="860886466" sldId="266"/>
            <ac:spMk id="9" creationId="{7FF47CB7-972F-479F-A36D-9E72D26EC8DA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8T23:03:39.673" v="145"/>
          <ac:spMkLst>
            <pc:docMk/>
            <pc:sldMk cId="860886466" sldId="266"/>
            <ac:spMk id="10" creationId="{0D153B68-5844-490D-8E67-F616D6D721CA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8T23:03:09.343" v="144"/>
          <ac:spMkLst>
            <pc:docMk/>
            <pc:sldMk cId="860886466" sldId="266"/>
            <ac:spMk id="11" creationId="{4BE2526C-0E2F-31EA-EC0C-4BDDE28A37C1}"/>
          </ac:spMkLst>
        </pc:spChg>
        <pc:spChg chg="add mod">
          <ac:chgData name="Felipe Rodriguez" userId="S::frodriguez@my365.bellevue.edu::ec4e3cc9-7ace-487b-9456-39e1a354762a" providerId="AD" clId="Web-{6DF034E3-70FB-2E4C-B6E7-440C296F5E8D}" dt="2022-11-18T23:04:45.941" v="223" actId="20577"/>
          <ac:spMkLst>
            <pc:docMk/>
            <pc:sldMk cId="860886466" sldId="266"/>
            <ac:spMk id="12" creationId="{7917656A-C49F-7BBB-39DC-6D387C1EF7B6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8T23:03:39.673" v="145"/>
          <ac:spMkLst>
            <pc:docMk/>
            <pc:sldMk cId="860886466" sldId="266"/>
            <ac:spMk id="13" creationId="{C64E267B-3F5A-4357-9E7F-C5FBE5D3B1E0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8T23:03:09.343" v="144"/>
          <ac:spMkLst>
            <pc:docMk/>
            <pc:sldMk cId="860886466" sldId="266"/>
            <ac:spMk id="14" creationId="{7A18B8F2-142B-4003-B90D-359297705BDF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8T23:03:09.343" v="144"/>
          <ac:spMkLst>
            <pc:docMk/>
            <pc:sldMk cId="860886466" sldId="266"/>
            <ac:spMk id="16" creationId="{DA653340-0C91-436D-8939-E9746D4B6034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8T23:03:09.343" v="144"/>
          <ac:spMkLst>
            <pc:docMk/>
            <pc:sldMk cId="860886466" sldId="266"/>
            <ac:spMk id="18" creationId="{CF93DC6C-1BFD-4414-BF23-471C8831CA04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8T23:03:09.343" v="144"/>
          <ac:spMkLst>
            <pc:docMk/>
            <pc:sldMk cId="860886466" sldId="266"/>
            <ac:spMk id="20" creationId="{8883AD5B-BA1D-4FA6-8AD8-955000251D79}"/>
          </ac:spMkLst>
        </pc:spChg>
        <pc:picChg chg="add mod ord">
          <ac:chgData name="Felipe Rodriguez" userId="S::frodriguez@my365.bellevue.edu::ec4e3cc9-7ace-487b-9456-39e1a354762a" providerId="AD" clId="Web-{6DF034E3-70FB-2E4C-B6E7-440C296F5E8D}" dt="2022-11-18T23:04:33.831" v="212" actId="1076"/>
          <ac:picMkLst>
            <pc:docMk/>
            <pc:sldMk cId="860886466" sldId="266"/>
            <ac:picMk id="7" creationId="{49E9D6C4-225B-8839-306E-7BF82E9908AF}"/>
          </ac:picMkLst>
        </pc:picChg>
      </pc:sldChg>
      <pc:sldChg chg="addSp delSp modSp new mod setBg">
        <pc:chgData name="Felipe Rodriguez" userId="S::frodriguez@my365.bellevue.edu::ec4e3cc9-7ace-487b-9456-39e1a354762a" providerId="AD" clId="Web-{6DF034E3-70FB-2E4C-B6E7-440C296F5E8D}" dt="2022-11-19T00:27:14.691" v="373" actId="20577"/>
        <pc:sldMkLst>
          <pc:docMk/>
          <pc:sldMk cId="391282663" sldId="267"/>
        </pc:sldMkLst>
        <pc:spChg chg="mod">
          <ac:chgData name="Felipe Rodriguez" userId="S::frodriguez@my365.bellevue.edu::ec4e3cc9-7ace-487b-9456-39e1a354762a" providerId="AD" clId="Web-{6DF034E3-70FB-2E4C-B6E7-440C296F5E8D}" dt="2022-11-19T00:23:30.965" v="338"/>
          <ac:spMkLst>
            <pc:docMk/>
            <pc:sldMk cId="391282663" sldId="267"/>
            <ac:spMk id="2" creationId="{79152359-0D59-27A8-461C-024DBDA921B3}"/>
          </ac:spMkLst>
        </pc:spChg>
        <pc:spChg chg="mod">
          <ac:chgData name="Felipe Rodriguez" userId="S::frodriguez@my365.bellevue.edu::ec4e3cc9-7ace-487b-9456-39e1a354762a" providerId="AD" clId="Web-{6DF034E3-70FB-2E4C-B6E7-440C296F5E8D}" dt="2022-11-19T00:27:14.691" v="373" actId="20577"/>
          <ac:spMkLst>
            <pc:docMk/>
            <pc:sldMk cId="391282663" sldId="267"/>
            <ac:spMk id="3" creationId="{963D134D-11DB-C3B9-9EDD-C5E7F87C0B46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23.965" v="333"/>
          <ac:spMkLst>
            <pc:docMk/>
            <pc:sldMk cId="391282663" sldId="267"/>
            <ac:spMk id="8" creationId="{67CEDE2E-C8CD-424B-A0AB-9CDDD3A438DC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23.965" v="333"/>
          <ac:spMkLst>
            <pc:docMk/>
            <pc:sldMk cId="391282663" sldId="267"/>
            <ac:spMk id="10" creationId="{2AEC738E-E912-420C-B0E2-17A69DF32222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23.965" v="333"/>
          <ac:spMkLst>
            <pc:docMk/>
            <pc:sldMk cId="391282663" sldId="267"/>
            <ac:spMk id="12" creationId="{18875E3E-9B19-48D9-A325-5E154ACFD0D5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28.090" v="335"/>
          <ac:spMkLst>
            <pc:docMk/>
            <pc:sldMk cId="391282663" sldId="267"/>
            <ac:spMk id="14" creationId="{84697CDA-BDB7-4883-B48B-1D4EDB2F0E93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28.090" v="335"/>
          <ac:spMkLst>
            <pc:docMk/>
            <pc:sldMk cId="391282663" sldId="267"/>
            <ac:spMk id="15" creationId="{80FB4D7A-9B72-446C-9A0D-C0A2986BC09C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30.731" v="337"/>
          <ac:spMkLst>
            <pc:docMk/>
            <pc:sldMk cId="391282663" sldId="267"/>
            <ac:spMk id="17" creationId="{C9A36457-A5F4-4103-A443-02581C09185B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30.731" v="337"/>
          <ac:spMkLst>
            <pc:docMk/>
            <pc:sldMk cId="391282663" sldId="267"/>
            <ac:spMk id="18" creationId="{35C685BF-E9A7-4525-ABF3-CCC2EAC37E6E}"/>
          </ac:spMkLst>
        </pc:spChg>
        <pc:spChg chg="add del">
          <ac:chgData name="Felipe Rodriguez" userId="S::frodriguez@my365.bellevue.edu::ec4e3cc9-7ace-487b-9456-39e1a354762a" providerId="AD" clId="Web-{6DF034E3-70FB-2E4C-B6E7-440C296F5E8D}" dt="2022-11-19T00:23:30.731" v="337"/>
          <ac:spMkLst>
            <pc:docMk/>
            <pc:sldMk cId="391282663" sldId="267"/>
            <ac:spMk id="19" creationId="{C87A8A8A-B020-4F46-8329-D75799D71B76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23:30.965" v="338"/>
          <ac:spMkLst>
            <pc:docMk/>
            <pc:sldMk cId="391282663" sldId="267"/>
            <ac:spMk id="21" creationId="{84697CDA-BDB7-4883-B48B-1D4EDB2F0E93}"/>
          </ac:spMkLst>
        </pc:spChg>
        <pc:spChg chg="add">
          <ac:chgData name="Felipe Rodriguez" userId="S::frodriguez@my365.bellevue.edu::ec4e3cc9-7ace-487b-9456-39e1a354762a" providerId="AD" clId="Web-{6DF034E3-70FB-2E4C-B6E7-440C296F5E8D}" dt="2022-11-19T00:23:30.965" v="338"/>
          <ac:spMkLst>
            <pc:docMk/>
            <pc:sldMk cId="391282663" sldId="267"/>
            <ac:spMk id="22" creationId="{80FB4D7A-9B72-446C-9A0D-C0A2986BC09C}"/>
          </ac:spMkLst>
        </pc:spChg>
      </pc:sldChg>
    </pc:docChg>
  </pc:docChgLst>
  <pc:docChgLst>
    <pc:chgData name="Felipe Rodriguez" userId="S::frodriguez@my365.bellevue.edu::ec4e3cc9-7ace-487b-9456-39e1a354762a" providerId="AD" clId="Web-{7A94731D-B818-4964-838F-18952D1D2780}"/>
    <pc:docChg chg="mod addSld delSld modSld addMainMaster delMainMaster modMainMaster">
      <pc:chgData name="Felipe Rodriguez" userId="S::frodriguez@my365.bellevue.edu::ec4e3cc9-7ace-487b-9456-39e1a354762a" providerId="AD" clId="Web-{7A94731D-B818-4964-838F-18952D1D2780}" dt="2022-11-17T00:40:44.846" v="346" actId="20577"/>
      <pc:docMkLst>
        <pc:docMk/>
      </pc:docMkLst>
      <pc:sldChg chg="addSp delSp modSp mod setBg modClrScheme addAnim delAnim setClrOvrMap chgLayout">
        <pc:chgData name="Felipe Rodriguez" userId="S::frodriguez@my365.bellevue.edu::ec4e3cc9-7ace-487b-9456-39e1a354762a" providerId="AD" clId="Web-{7A94731D-B818-4964-838F-18952D1D2780}" dt="2022-11-17T00:20:17.366" v="97"/>
        <pc:sldMkLst>
          <pc:docMk/>
          <pc:sldMk cId="109857222" sldId="256"/>
        </pc:sldMkLst>
        <pc:spChg chg="mod">
          <ac:chgData name="Felipe Rodriguez" userId="S::frodriguez@my365.bellevue.edu::ec4e3cc9-7ace-487b-9456-39e1a354762a" providerId="AD" clId="Web-{7A94731D-B818-4964-838F-18952D1D2780}" dt="2022-11-17T00:19:09.849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lipe Rodriguez" userId="S::frodriguez@my365.bellevue.edu::ec4e3cc9-7ace-487b-9456-39e1a354762a" providerId="AD" clId="Web-{7A94731D-B818-4964-838F-18952D1D2780}" dt="2022-11-17T00:19:09.849" v="3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18:57.317" v="22"/>
          <ac:spMkLst>
            <pc:docMk/>
            <pc:sldMk cId="109857222" sldId="256"/>
            <ac:spMk id="9" creationId="{4EFE82FE-7465-AE46-88DF-34D347E83B84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18:57.317" v="22"/>
          <ac:spMkLst>
            <pc:docMk/>
            <pc:sldMk cId="109857222" sldId="256"/>
            <ac:spMk id="11" creationId="{B4F75AE3-A3AC-DE4C-98FE-EC9DC3BF8DA5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19:06.458" v="28"/>
          <ac:spMkLst>
            <pc:docMk/>
            <pc:sldMk cId="109857222" sldId="256"/>
            <ac:spMk id="24" creationId="{26B4480E-B7FF-4481-890E-043A69AE6FE2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19:06.458" v="28"/>
          <ac:spMkLst>
            <pc:docMk/>
            <pc:sldMk cId="109857222" sldId="256"/>
            <ac:spMk id="26" creationId="{64C13BAB-7C00-4D21-A857-E3D41C0A2A66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19:06.458" v="28"/>
          <ac:spMkLst>
            <pc:docMk/>
            <pc:sldMk cId="109857222" sldId="256"/>
            <ac:spMk id="27" creationId="{1F1FF39A-AC3C-4066-9D4C-519AA22812EA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19:09.786" v="30"/>
          <ac:spMkLst>
            <pc:docMk/>
            <pc:sldMk cId="109857222" sldId="256"/>
            <ac:spMk id="29" creationId="{4EFE82FE-7465-AE46-88DF-34D347E83B84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19:09.786" v="30"/>
          <ac:spMkLst>
            <pc:docMk/>
            <pc:sldMk cId="109857222" sldId="256"/>
            <ac:spMk id="31" creationId="{B4F75AE3-A3AC-DE4C-98FE-EC9DC3BF8DA5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20:17.366" v="97"/>
          <ac:spMkLst>
            <pc:docMk/>
            <pc:sldMk cId="109857222" sldId="256"/>
            <ac:spMk id="35" creationId="{78E81931-EC11-4433-BB7B-ED42BAA2441E}"/>
          </ac:spMkLst>
        </pc:spChg>
        <pc:spChg chg="add del">
          <ac:chgData name="Felipe Rodriguez" userId="S::frodriguez@my365.bellevue.edu::ec4e3cc9-7ace-487b-9456-39e1a354762a" providerId="AD" clId="Web-{7A94731D-B818-4964-838F-18952D1D2780}" dt="2022-11-17T00:20:17.366" v="97"/>
          <ac:spMkLst>
            <pc:docMk/>
            <pc:sldMk cId="109857222" sldId="256"/>
            <ac:spMk id="36" creationId="{F35BC353-549C-47DC-9732-7E6961372840}"/>
          </ac:spMkLst>
        </pc:spChg>
        <pc:spChg chg="add">
          <ac:chgData name="Felipe Rodriguez" userId="S::frodriguez@my365.bellevue.edu::ec4e3cc9-7ace-487b-9456-39e1a354762a" providerId="AD" clId="Web-{7A94731D-B818-4964-838F-18952D1D2780}" dt="2022-11-17T00:20:17.366" v="97"/>
          <ac:spMkLst>
            <pc:docMk/>
            <pc:sldMk cId="109857222" sldId="256"/>
            <ac:spMk id="43" creationId="{78E81931-EC11-4433-BB7B-ED42BAA2441E}"/>
          </ac:spMkLst>
        </pc:spChg>
        <pc:spChg chg="add">
          <ac:chgData name="Felipe Rodriguez" userId="S::frodriguez@my365.bellevue.edu::ec4e3cc9-7ace-487b-9456-39e1a354762a" providerId="AD" clId="Web-{7A94731D-B818-4964-838F-18952D1D2780}" dt="2022-11-17T00:20:17.366" v="97"/>
          <ac:spMkLst>
            <pc:docMk/>
            <pc:sldMk cId="109857222" sldId="256"/>
            <ac:spMk id="45" creationId="{F35BC353-549C-47DC-9732-7E6961372840}"/>
          </ac:spMkLst>
        </pc:spChg>
        <pc:grpChg chg="add del">
          <ac:chgData name="Felipe Rodriguez" userId="S::frodriguez@my365.bellevue.edu::ec4e3cc9-7ace-487b-9456-39e1a354762a" providerId="AD" clId="Web-{7A94731D-B818-4964-838F-18952D1D2780}" dt="2022-11-17T00:18:57.317" v="22"/>
          <ac:grpSpMkLst>
            <pc:docMk/>
            <pc:sldMk cId="109857222" sldId="256"/>
            <ac:grpSpMk id="15" creationId="{44406D7A-DB1A-D940-8AD1-93FAF9DD7199}"/>
          </ac:grpSpMkLst>
        </pc:grpChg>
        <pc:grpChg chg="add del">
          <ac:chgData name="Felipe Rodriguez" userId="S::frodriguez@my365.bellevue.edu::ec4e3cc9-7ace-487b-9456-39e1a354762a" providerId="AD" clId="Web-{7A94731D-B818-4964-838F-18952D1D2780}" dt="2022-11-17T00:19:09.786" v="30"/>
          <ac:grpSpMkLst>
            <pc:docMk/>
            <pc:sldMk cId="109857222" sldId="256"/>
            <ac:grpSpMk id="33" creationId="{44406D7A-DB1A-D940-8AD1-93FAF9DD7199}"/>
          </ac:grpSpMkLst>
        </pc:grpChg>
        <pc:picChg chg="add del">
          <ac:chgData name="Felipe Rodriguez" userId="S::frodriguez@my365.bellevue.edu::ec4e3cc9-7ace-487b-9456-39e1a354762a" providerId="AD" clId="Web-{7A94731D-B818-4964-838F-18952D1D2780}" dt="2022-11-17T00:18:57.317" v="22"/>
          <ac:picMkLst>
            <pc:docMk/>
            <pc:sldMk cId="109857222" sldId="256"/>
            <ac:picMk id="4" creationId="{CC51A546-F8D3-FB48-0000-D0BDEE79DAAF}"/>
          </ac:picMkLst>
        </pc:picChg>
        <pc:picChg chg="add del">
          <ac:chgData name="Felipe Rodriguez" userId="S::frodriguez@my365.bellevue.edu::ec4e3cc9-7ace-487b-9456-39e1a354762a" providerId="AD" clId="Web-{7A94731D-B818-4964-838F-18952D1D2780}" dt="2022-11-17T00:19:06.458" v="28"/>
          <ac:picMkLst>
            <pc:docMk/>
            <pc:sldMk cId="109857222" sldId="256"/>
            <ac:picMk id="25" creationId="{BB41083B-9D93-A1B3-3486-D6A3A8F9428A}"/>
          </ac:picMkLst>
        </pc:picChg>
        <pc:picChg chg="add del">
          <ac:chgData name="Felipe Rodriguez" userId="S::frodriguez@my365.bellevue.edu::ec4e3cc9-7ace-487b-9456-39e1a354762a" providerId="AD" clId="Web-{7A94731D-B818-4964-838F-18952D1D2780}" dt="2022-11-17T00:19:09.786" v="30"/>
          <ac:picMkLst>
            <pc:docMk/>
            <pc:sldMk cId="109857222" sldId="256"/>
            <ac:picMk id="30" creationId="{CC51A546-F8D3-FB48-0000-D0BDEE79DAAF}"/>
          </ac:picMkLst>
        </pc:picChg>
        <pc:picChg chg="add mod">
          <ac:chgData name="Felipe Rodriguez" userId="S::frodriguez@my365.bellevue.edu::ec4e3cc9-7ace-487b-9456-39e1a354762a" providerId="AD" clId="Web-{7A94731D-B818-4964-838F-18952D1D2780}" dt="2022-11-17T00:20:17.366" v="97"/>
          <ac:picMkLst>
            <pc:docMk/>
            <pc:sldMk cId="109857222" sldId="256"/>
            <ac:picMk id="37" creationId="{28CF2B19-071E-6155-1E6D-4D0585E2C63F}"/>
          </ac:picMkLst>
        </pc:picChg>
        <pc:cxnChg chg="add del">
          <ac:chgData name="Felipe Rodriguez" userId="S::frodriguez@my365.bellevue.edu::ec4e3cc9-7ace-487b-9456-39e1a354762a" providerId="AD" clId="Web-{7A94731D-B818-4964-838F-18952D1D2780}" dt="2022-11-17T00:18:57.317" v="22"/>
          <ac:cxnSpMkLst>
            <pc:docMk/>
            <pc:sldMk cId="109857222" sldId="256"/>
            <ac:cxnSpMk id="13" creationId="{41C79BB7-CCAB-2243-9830-5569626C4D01}"/>
          </ac:cxnSpMkLst>
        </pc:cxnChg>
        <pc:cxnChg chg="add del">
          <ac:chgData name="Felipe Rodriguez" userId="S::frodriguez@my365.bellevue.edu::ec4e3cc9-7ace-487b-9456-39e1a354762a" providerId="AD" clId="Web-{7A94731D-B818-4964-838F-18952D1D2780}" dt="2022-11-17T00:19:09.786" v="30"/>
          <ac:cxnSpMkLst>
            <pc:docMk/>
            <pc:sldMk cId="109857222" sldId="256"/>
            <ac:cxnSpMk id="32" creationId="{41C79BB7-CCAB-2243-9830-5569626C4D01}"/>
          </ac:cxnSpMkLst>
        </pc:cxnChg>
      </pc:sldChg>
      <pc:sldChg chg="modSp new">
        <pc:chgData name="Felipe Rodriguez" userId="S::frodriguez@my365.bellevue.edu::ec4e3cc9-7ace-487b-9456-39e1a354762a" providerId="AD" clId="Web-{7A94731D-B818-4964-838F-18952D1D2780}" dt="2022-11-17T00:20:01.615" v="82" actId="20577"/>
        <pc:sldMkLst>
          <pc:docMk/>
          <pc:sldMk cId="1920621721" sldId="257"/>
        </pc:sldMkLst>
        <pc:spChg chg="mod">
          <ac:chgData name="Felipe Rodriguez" userId="S::frodriguez@my365.bellevue.edu::ec4e3cc9-7ace-487b-9456-39e1a354762a" providerId="AD" clId="Web-{7A94731D-B818-4964-838F-18952D1D2780}" dt="2022-11-17T00:19:29.693" v="36" actId="20577"/>
          <ac:spMkLst>
            <pc:docMk/>
            <pc:sldMk cId="1920621721" sldId="257"/>
            <ac:spMk id="2" creationId="{6AF4A9F0-2B9E-CA5C-FE29-9C9A44FD85E3}"/>
          </ac:spMkLst>
        </pc:spChg>
        <pc:spChg chg="mod">
          <ac:chgData name="Felipe Rodriguez" userId="S::frodriguez@my365.bellevue.edu::ec4e3cc9-7ace-487b-9456-39e1a354762a" providerId="AD" clId="Web-{7A94731D-B818-4964-838F-18952D1D2780}" dt="2022-11-17T00:20:01.615" v="82" actId="20577"/>
          <ac:spMkLst>
            <pc:docMk/>
            <pc:sldMk cId="1920621721" sldId="257"/>
            <ac:spMk id="3" creationId="{0DEB2FF4-EAF9-5E33-71A9-405C565B6DE0}"/>
          </ac:spMkLst>
        </pc:spChg>
      </pc:sldChg>
      <pc:sldChg chg="modSp new del">
        <pc:chgData name="Felipe Rodriguez" userId="S::frodriguez@my365.bellevue.edu::ec4e3cc9-7ace-487b-9456-39e1a354762a" providerId="AD" clId="Web-{7A94731D-B818-4964-838F-18952D1D2780}" dt="2022-11-17T00:20:31.132" v="98"/>
        <pc:sldMkLst>
          <pc:docMk/>
          <pc:sldMk cId="2267825054" sldId="258"/>
        </pc:sldMkLst>
        <pc:spChg chg="mod">
          <ac:chgData name="Felipe Rodriguez" userId="S::frodriguez@my365.bellevue.edu::ec4e3cc9-7ace-487b-9456-39e1a354762a" providerId="AD" clId="Web-{7A94731D-B818-4964-838F-18952D1D2780}" dt="2022-11-17T00:20:14.834" v="95" actId="20577"/>
          <ac:spMkLst>
            <pc:docMk/>
            <pc:sldMk cId="2267825054" sldId="258"/>
            <ac:spMk id="2" creationId="{75B707B3-B267-E3A3-AA72-0DE23A525794}"/>
          </ac:spMkLst>
        </pc:spChg>
      </pc:sldChg>
      <pc:sldChg chg="modSp add">
        <pc:chgData name="Felipe Rodriguez" userId="S::frodriguez@my365.bellevue.edu::ec4e3cc9-7ace-487b-9456-39e1a354762a" providerId="AD" clId="Web-{7A94731D-B818-4964-838F-18952D1D2780}" dt="2022-11-17T00:38:56.985" v="292" actId="20577"/>
        <pc:sldMkLst>
          <pc:docMk/>
          <pc:sldMk cId="1391740622" sldId="261"/>
        </pc:sldMkLst>
        <pc:spChg chg="mod">
          <ac:chgData name="Felipe Rodriguez" userId="S::frodriguez@my365.bellevue.edu::ec4e3cc9-7ace-487b-9456-39e1a354762a" providerId="AD" clId="Web-{7A94731D-B818-4964-838F-18952D1D2780}" dt="2022-11-17T00:38:56.985" v="292" actId="20577"/>
          <ac:spMkLst>
            <pc:docMk/>
            <pc:sldMk cId="1391740622" sldId="261"/>
            <ac:spMk id="3" creationId="{00000000-0000-0000-0000-000000000000}"/>
          </ac:spMkLst>
        </pc:spChg>
      </pc:sldChg>
      <pc:sldChg chg="modSp add">
        <pc:chgData name="Felipe Rodriguez" userId="S::frodriguez@my365.bellevue.edu::ec4e3cc9-7ace-487b-9456-39e1a354762a" providerId="AD" clId="Web-{7A94731D-B818-4964-838F-18952D1D2780}" dt="2022-11-17T00:39:21.016" v="324" actId="20577"/>
        <pc:sldMkLst>
          <pc:docMk/>
          <pc:sldMk cId="987241560" sldId="262"/>
        </pc:sldMkLst>
        <pc:spChg chg="mod">
          <ac:chgData name="Felipe Rodriguez" userId="S::frodriguez@my365.bellevue.edu::ec4e3cc9-7ace-487b-9456-39e1a354762a" providerId="AD" clId="Web-{7A94731D-B818-4964-838F-18952D1D2780}" dt="2022-11-17T00:39:21.016" v="324" actId="20577"/>
          <ac:spMkLst>
            <pc:docMk/>
            <pc:sldMk cId="987241560" sldId="262"/>
            <ac:spMk id="3" creationId="{00000000-0000-0000-0000-000000000000}"/>
          </ac:spMkLst>
        </pc:spChg>
      </pc:sldChg>
      <pc:sldChg chg="modSp add">
        <pc:chgData name="Felipe Rodriguez" userId="S::frodriguez@my365.bellevue.edu::ec4e3cc9-7ace-487b-9456-39e1a354762a" providerId="AD" clId="Web-{7A94731D-B818-4964-838F-18952D1D2780}" dt="2022-11-17T00:40:44.846" v="346" actId="20577"/>
        <pc:sldMkLst>
          <pc:docMk/>
          <pc:sldMk cId="458310476" sldId="263"/>
        </pc:sldMkLst>
        <pc:spChg chg="mod">
          <ac:chgData name="Felipe Rodriguez" userId="S::frodriguez@my365.bellevue.edu::ec4e3cc9-7ace-487b-9456-39e1a354762a" providerId="AD" clId="Web-{7A94731D-B818-4964-838F-18952D1D2780}" dt="2022-11-17T00:40:44.846" v="346" actId="20577"/>
          <ac:spMkLst>
            <pc:docMk/>
            <pc:sldMk cId="458310476" sldId="263"/>
            <ac:spMk id="3" creationId="{00000000-0000-0000-0000-000000000000}"/>
          </ac:spMkLst>
        </pc:spChg>
      </pc:sldChg>
      <pc:sldChg chg="add">
        <pc:chgData name="Felipe Rodriguez" userId="S::frodriguez@my365.bellevue.edu::ec4e3cc9-7ace-487b-9456-39e1a354762a" providerId="AD" clId="Web-{7A94731D-B818-4964-838F-18952D1D2780}" dt="2022-11-17T00:20:17.366" v="97"/>
        <pc:sldMkLst>
          <pc:docMk/>
          <pc:sldMk cId="1970511703" sldId="264"/>
        </pc:sldMkLst>
      </pc:sldChg>
      <pc:sldChg chg="modSp new">
        <pc:chgData name="Felipe Rodriguez" userId="S::frodriguez@my365.bellevue.edu::ec4e3cc9-7ace-487b-9456-39e1a354762a" providerId="AD" clId="Web-{7A94731D-B818-4964-838F-18952D1D2780}" dt="2022-11-17T00:20:40.069" v="104" actId="20577"/>
        <pc:sldMkLst>
          <pc:docMk/>
          <pc:sldMk cId="3045867691" sldId="265"/>
        </pc:sldMkLst>
        <pc:spChg chg="mod">
          <ac:chgData name="Felipe Rodriguez" userId="S::frodriguez@my365.bellevue.edu::ec4e3cc9-7ace-487b-9456-39e1a354762a" providerId="AD" clId="Web-{7A94731D-B818-4964-838F-18952D1D2780}" dt="2022-11-17T00:20:40.069" v="104" actId="20577"/>
          <ac:spMkLst>
            <pc:docMk/>
            <pc:sldMk cId="3045867691" sldId="265"/>
            <ac:spMk id="2" creationId="{F227B00A-60E6-7C31-CB9B-BCA98B37E971}"/>
          </ac:spMkLst>
        </pc:spChg>
      </pc:sldChg>
      <pc:sldMasterChg chg="add replId addSldLayout modSldLayout">
        <pc:chgData name="Felipe Rodriguez" userId="S::frodriguez@my365.bellevue.edu::ec4e3cc9-7ace-487b-9456-39e1a354762a" providerId="AD" clId="Web-{7A94731D-B818-4964-838F-18952D1D2780}" dt="2022-11-17T00:20:17.366" v="96"/>
        <pc:sldMasterMkLst>
          <pc:docMk/>
          <pc:sldMasterMk cId="1659363545" sldId="2147483649"/>
        </pc:sldMasterMkLst>
        <pc:sldLayoutChg chg="add replId">
          <pc:chgData name="Felipe Rodriguez" userId="S::frodriguez@my365.bellevue.edu::ec4e3cc9-7ace-487b-9456-39e1a354762a" providerId="AD" clId="Web-{7A94731D-B818-4964-838F-18952D1D2780}" dt="2022-11-17T00:20:17.366" v="96"/>
          <pc:sldLayoutMkLst>
            <pc:docMk/>
            <pc:sldMasterMk cId="1659363545" sldId="2147483649"/>
            <pc:sldLayoutMk cId="2339260813" sldId="2147483656"/>
          </pc:sldLayoutMkLst>
        </pc:sldLayoutChg>
        <pc:sldLayoutChg chg="add replId">
          <pc:chgData name="Felipe Rodriguez" userId="S::frodriguez@my365.bellevue.edu::ec4e3cc9-7ace-487b-9456-39e1a354762a" providerId="AD" clId="Web-{7A94731D-B818-4964-838F-18952D1D2780}" dt="2022-11-17T00:20:17.366" v="96"/>
          <pc:sldLayoutMkLst>
            <pc:docMk/>
            <pc:sldMasterMk cId="1659363545" sldId="2147483649"/>
            <pc:sldLayoutMk cId="4238464046" sldId="2147483657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3947937670" sldId="2147483676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2817108287" sldId="2147483677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1056738000" sldId="2147483678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2458713361" sldId="2147483679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3484110587" sldId="2147483680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2741744825" sldId="2147483681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2099584508" sldId="2147483682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2650146972" sldId="2147483683"/>
          </pc:sldLayoutMkLst>
        </pc:sldLayoutChg>
        <pc:sldLayoutChg chg="add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1659363545" sldId="2147483649"/>
            <pc:sldLayoutMk cId="3956472784" sldId="2147483684"/>
          </pc:sldLayoutMkLst>
        </pc:sldLayoutChg>
      </pc:sldMasterChg>
      <pc:sldMasterChg chg="add del addSldLayout delSldLayout">
        <pc:chgData name="Felipe Rodriguez" userId="S::frodriguez@my365.bellevue.edu::ec4e3cc9-7ace-487b-9456-39e1a354762a" providerId="AD" clId="Web-{7A94731D-B818-4964-838F-18952D1D2780}" dt="2022-11-17T00:19:09.849" v="31"/>
        <pc:sldMasterMkLst>
          <pc:docMk/>
          <pc:sldMasterMk cId="2460954070" sldId="2147483660"/>
        </pc:sldMasterMkLst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9.849" v="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Felipe Rodriguez" userId="S::frodriguez@my365.bellevue.edu::ec4e3cc9-7ace-487b-9456-39e1a354762a" providerId="AD" clId="Web-{7A94731D-B818-4964-838F-18952D1D2780}" dt="2022-11-17T00:19:09.786" v="30"/>
        <pc:sldMasterMkLst>
          <pc:docMk/>
          <pc:sldMasterMk cId="183085082" sldId="2147483672"/>
        </pc:sldMasterMkLst>
        <pc:sldLayoutChg chg="add del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1730918352" sldId="2147483673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3367450658" sldId="2147483674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1593057699" sldId="2147483675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3234543566" sldId="2147483676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4050358432" sldId="2147483677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3540633786" sldId="2147483678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1886618958" sldId="2147483679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1782206812" sldId="2147483680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3907022650" sldId="2147483681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2754706778" sldId="2147483682"/>
          </pc:sldLayoutMkLst>
        </pc:sldLayoutChg>
        <pc:sldLayoutChg chg="add del replId">
          <pc:chgData name="Felipe Rodriguez" userId="S::frodriguez@my365.bellevue.edu::ec4e3cc9-7ace-487b-9456-39e1a354762a" providerId="AD" clId="Web-{7A94731D-B818-4964-838F-18952D1D2780}" dt="2022-11-17T00:19:09.786" v="30"/>
          <pc:sldLayoutMkLst>
            <pc:docMk/>
            <pc:sldMasterMk cId="183085082" sldId="2147483672"/>
            <pc:sldLayoutMk cId="3464407935" sldId="2147483683"/>
          </pc:sldLayoutMkLst>
        </pc:sldLayoutChg>
      </pc:sldMasterChg>
      <pc:sldMasterChg chg="add del addSldLayout delSldLayout">
        <pc:chgData name="Felipe Rodriguez" userId="S::frodriguez@my365.bellevue.edu::ec4e3cc9-7ace-487b-9456-39e1a354762a" providerId="AD" clId="Web-{7A94731D-B818-4964-838F-18952D1D2780}" dt="2022-11-17T00:19:06.458" v="28"/>
        <pc:sldMasterMkLst>
          <pc:docMk/>
          <pc:sldMasterMk cId="1277735293" sldId="2147483698"/>
        </pc:sldMasterMkLst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3462829089" sldId="2147483687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2484177159" sldId="2147483688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1659275917" sldId="2147483689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2915127097" sldId="2147483690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1279056077" sldId="2147483691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41568581" sldId="2147483692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4080671288" sldId="2147483693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3168499643" sldId="2147483694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3174785882" sldId="2147483695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1326784694" sldId="2147483696"/>
          </pc:sldLayoutMkLst>
        </pc:sldLayoutChg>
        <pc:sldLayoutChg chg="add del">
          <pc:chgData name="Felipe Rodriguez" userId="S::frodriguez@my365.bellevue.edu::ec4e3cc9-7ace-487b-9456-39e1a354762a" providerId="AD" clId="Web-{7A94731D-B818-4964-838F-18952D1D2780}" dt="2022-11-17T00:19:06.458" v="28"/>
          <pc:sldLayoutMkLst>
            <pc:docMk/>
            <pc:sldMasterMk cId="1277735293" sldId="2147483698"/>
            <pc:sldLayoutMk cId="1738675578" sldId="214748369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E362-A580-43FB-9C81-3CBB016924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C25EA05-1891-47A8-ADBA-F70DF60B7B94}">
      <dgm:prSet/>
      <dgm:spPr/>
      <dgm:t>
        <a:bodyPr/>
        <a:lstStyle/>
        <a:p>
          <a:r>
            <a:rPr lang="en-US" baseline="0"/>
            <a:t>What is data visualization?</a:t>
          </a:r>
          <a:endParaRPr lang="en-US"/>
        </a:p>
      </dgm:t>
    </dgm:pt>
    <dgm:pt modelId="{43B2E01C-8BE3-4960-82E4-F5CCA5D5E2CB}" type="parTrans" cxnId="{B86C7F70-B3ED-48E3-969C-EFE71B331DEC}">
      <dgm:prSet/>
      <dgm:spPr/>
      <dgm:t>
        <a:bodyPr/>
        <a:lstStyle/>
        <a:p>
          <a:endParaRPr lang="en-US"/>
        </a:p>
      </dgm:t>
    </dgm:pt>
    <dgm:pt modelId="{CBCA6575-8FF2-4BFC-BCBA-6207A165A9E0}" type="sibTrans" cxnId="{B86C7F70-B3ED-48E3-969C-EFE71B331DEC}">
      <dgm:prSet/>
      <dgm:spPr/>
      <dgm:t>
        <a:bodyPr/>
        <a:lstStyle/>
        <a:p>
          <a:endParaRPr lang="en-US"/>
        </a:p>
      </dgm:t>
    </dgm:pt>
    <dgm:pt modelId="{1D1B04B1-EA17-4B1D-997F-BF214C1F625C}">
      <dgm:prSet/>
      <dgm:spPr/>
      <dgm:t>
        <a:bodyPr/>
        <a:lstStyle/>
        <a:p>
          <a:r>
            <a:rPr lang="en-US" baseline="0"/>
            <a:t>Why does it help?</a:t>
          </a:r>
          <a:endParaRPr lang="en-US"/>
        </a:p>
      </dgm:t>
    </dgm:pt>
    <dgm:pt modelId="{B8D45CE0-3BCD-4E4E-8744-80214C2942C8}" type="parTrans" cxnId="{16595E88-D774-424F-B02E-F282DDA6B070}">
      <dgm:prSet/>
      <dgm:spPr/>
      <dgm:t>
        <a:bodyPr/>
        <a:lstStyle/>
        <a:p>
          <a:endParaRPr lang="en-US"/>
        </a:p>
      </dgm:t>
    </dgm:pt>
    <dgm:pt modelId="{1115663E-2077-48FC-913F-BEDB51BC220F}" type="sibTrans" cxnId="{16595E88-D774-424F-B02E-F282DDA6B070}">
      <dgm:prSet/>
      <dgm:spPr/>
      <dgm:t>
        <a:bodyPr/>
        <a:lstStyle/>
        <a:p>
          <a:endParaRPr lang="en-US"/>
        </a:p>
      </dgm:t>
    </dgm:pt>
    <dgm:pt modelId="{F592D6A0-080A-4C51-8055-23B0DF571191}">
      <dgm:prSet/>
      <dgm:spPr/>
      <dgm:t>
        <a:bodyPr/>
        <a:lstStyle/>
        <a:p>
          <a:r>
            <a:rPr lang="en-US" baseline="0"/>
            <a:t>Things to consider</a:t>
          </a:r>
          <a:endParaRPr lang="en-US"/>
        </a:p>
      </dgm:t>
    </dgm:pt>
    <dgm:pt modelId="{089664FC-483E-4F1C-AADC-C52F02D40176}" type="parTrans" cxnId="{E8AFC6E5-440E-4F42-B900-8A2D56C87AB2}">
      <dgm:prSet/>
      <dgm:spPr/>
      <dgm:t>
        <a:bodyPr/>
        <a:lstStyle/>
        <a:p>
          <a:endParaRPr lang="en-US"/>
        </a:p>
      </dgm:t>
    </dgm:pt>
    <dgm:pt modelId="{A7AF48DE-B9FD-46F4-9801-99C906EBAD5C}" type="sibTrans" cxnId="{E8AFC6E5-440E-4F42-B900-8A2D56C87AB2}">
      <dgm:prSet/>
      <dgm:spPr/>
      <dgm:t>
        <a:bodyPr/>
        <a:lstStyle/>
        <a:p>
          <a:endParaRPr lang="en-US"/>
        </a:p>
      </dgm:t>
    </dgm:pt>
    <dgm:pt modelId="{8D1D8079-04B8-4BAE-A908-F094F81EC4B2}">
      <dgm:prSet/>
      <dgm:spPr/>
      <dgm:t>
        <a:bodyPr/>
        <a:lstStyle/>
        <a:p>
          <a:r>
            <a:rPr lang="en-US" baseline="0"/>
            <a:t>Examples</a:t>
          </a:r>
          <a:endParaRPr lang="en-US"/>
        </a:p>
      </dgm:t>
    </dgm:pt>
    <dgm:pt modelId="{C1B21E66-AC71-4529-A3A2-D85909650158}" type="parTrans" cxnId="{92CF41C2-2BAB-44C4-B238-8CABBBD85FB1}">
      <dgm:prSet/>
      <dgm:spPr/>
      <dgm:t>
        <a:bodyPr/>
        <a:lstStyle/>
        <a:p>
          <a:endParaRPr lang="en-US"/>
        </a:p>
      </dgm:t>
    </dgm:pt>
    <dgm:pt modelId="{5E3F872E-4F75-48E0-855F-2FD860C13E0A}" type="sibTrans" cxnId="{92CF41C2-2BAB-44C4-B238-8CABBBD85FB1}">
      <dgm:prSet/>
      <dgm:spPr/>
      <dgm:t>
        <a:bodyPr/>
        <a:lstStyle/>
        <a:p>
          <a:endParaRPr lang="en-US"/>
        </a:p>
      </dgm:t>
    </dgm:pt>
    <dgm:pt modelId="{7C681F7D-DA42-4C07-B836-1B9FF85B2814}" type="pres">
      <dgm:prSet presAssocID="{AD29E362-A580-43FB-9C81-3CBB0169247E}" presName="root" presStyleCnt="0">
        <dgm:presLayoutVars>
          <dgm:dir/>
          <dgm:resizeHandles val="exact"/>
        </dgm:presLayoutVars>
      </dgm:prSet>
      <dgm:spPr/>
    </dgm:pt>
    <dgm:pt modelId="{041F4C8F-3EE1-4D36-ABA1-D7DA7B564FA1}" type="pres">
      <dgm:prSet presAssocID="{7C25EA05-1891-47A8-ADBA-F70DF60B7B94}" presName="compNode" presStyleCnt="0"/>
      <dgm:spPr/>
    </dgm:pt>
    <dgm:pt modelId="{BB142169-7700-44D8-B1D3-CEE627D3C933}" type="pres">
      <dgm:prSet presAssocID="{7C25EA05-1891-47A8-ADBA-F70DF60B7B94}" presName="bgRect" presStyleLbl="bgShp" presStyleIdx="0" presStyleCnt="4"/>
      <dgm:spPr/>
    </dgm:pt>
    <dgm:pt modelId="{44F9A8EB-02AE-415C-9796-60327AA8221E}" type="pres">
      <dgm:prSet presAssocID="{7C25EA05-1891-47A8-ADBA-F70DF60B7B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4EC053E-0766-47FE-9712-17E77D68C556}" type="pres">
      <dgm:prSet presAssocID="{7C25EA05-1891-47A8-ADBA-F70DF60B7B94}" presName="spaceRect" presStyleCnt="0"/>
      <dgm:spPr/>
    </dgm:pt>
    <dgm:pt modelId="{FC2C7771-C0A3-40B5-8180-F1A2E2FC1926}" type="pres">
      <dgm:prSet presAssocID="{7C25EA05-1891-47A8-ADBA-F70DF60B7B94}" presName="parTx" presStyleLbl="revTx" presStyleIdx="0" presStyleCnt="4">
        <dgm:presLayoutVars>
          <dgm:chMax val="0"/>
          <dgm:chPref val="0"/>
        </dgm:presLayoutVars>
      </dgm:prSet>
      <dgm:spPr/>
    </dgm:pt>
    <dgm:pt modelId="{FA12E7CA-C0B3-497E-80CE-BDAEF0458F44}" type="pres">
      <dgm:prSet presAssocID="{CBCA6575-8FF2-4BFC-BCBA-6207A165A9E0}" presName="sibTrans" presStyleCnt="0"/>
      <dgm:spPr/>
    </dgm:pt>
    <dgm:pt modelId="{5B7F352D-341D-4916-8EF2-F30D0EAF05E4}" type="pres">
      <dgm:prSet presAssocID="{1D1B04B1-EA17-4B1D-997F-BF214C1F625C}" presName="compNode" presStyleCnt="0"/>
      <dgm:spPr/>
    </dgm:pt>
    <dgm:pt modelId="{5E858E32-DA5B-4B44-A78A-3B5324CAA257}" type="pres">
      <dgm:prSet presAssocID="{1D1B04B1-EA17-4B1D-997F-BF214C1F625C}" presName="bgRect" presStyleLbl="bgShp" presStyleIdx="1" presStyleCnt="4"/>
      <dgm:spPr/>
    </dgm:pt>
    <dgm:pt modelId="{B50EC283-B70D-45EB-8DAB-8D79DE64A6B5}" type="pres">
      <dgm:prSet presAssocID="{1D1B04B1-EA17-4B1D-997F-BF214C1F62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B4DBE86-9485-412E-BC8D-E5B56028BB5C}" type="pres">
      <dgm:prSet presAssocID="{1D1B04B1-EA17-4B1D-997F-BF214C1F625C}" presName="spaceRect" presStyleCnt="0"/>
      <dgm:spPr/>
    </dgm:pt>
    <dgm:pt modelId="{1E8CA0D0-161E-4A5B-9B1F-C122A3681B11}" type="pres">
      <dgm:prSet presAssocID="{1D1B04B1-EA17-4B1D-997F-BF214C1F625C}" presName="parTx" presStyleLbl="revTx" presStyleIdx="1" presStyleCnt="4">
        <dgm:presLayoutVars>
          <dgm:chMax val="0"/>
          <dgm:chPref val="0"/>
        </dgm:presLayoutVars>
      </dgm:prSet>
      <dgm:spPr/>
    </dgm:pt>
    <dgm:pt modelId="{5C4FCB90-960E-4767-AA88-8809648F89A2}" type="pres">
      <dgm:prSet presAssocID="{1115663E-2077-48FC-913F-BEDB51BC220F}" presName="sibTrans" presStyleCnt="0"/>
      <dgm:spPr/>
    </dgm:pt>
    <dgm:pt modelId="{D228A470-4238-4897-9AE1-CFD2C79FD6E9}" type="pres">
      <dgm:prSet presAssocID="{F592D6A0-080A-4C51-8055-23B0DF571191}" presName="compNode" presStyleCnt="0"/>
      <dgm:spPr/>
    </dgm:pt>
    <dgm:pt modelId="{5C563BA8-A125-4634-84CE-6F8B74659299}" type="pres">
      <dgm:prSet presAssocID="{F592D6A0-080A-4C51-8055-23B0DF571191}" presName="bgRect" presStyleLbl="bgShp" presStyleIdx="2" presStyleCnt="4"/>
      <dgm:spPr/>
    </dgm:pt>
    <dgm:pt modelId="{6C2F3D29-4ECF-441B-91E9-3D9090B4F901}" type="pres">
      <dgm:prSet presAssocID="{F592D6A0-080A-4C51-8055-23B0DF5711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A61E74-F642-4849-AD4D-B6F4847EB96D}" type="pres">
      <dgm:prSet presAssocID="{F592D6A0-080A-4C51-8055-23B0DF571191}" presName="spaceRect" presStyleCnt="0"/>
      <dgm:spPr/>
    </dgm:pt>
    <dgm:pt modelId="{AD28F38A-E2FD-4795-AF9D-FE3DD529C337}" type="pres">
      <dgm:prSet presAssocID="{F592D6A0-080A-4C51-8055-23B0DF571191}" presName="parTx" presStyleLbl="revTx" presStyleIdx="2" presStyleCnt="4">
        <dgm:presLayoutVars>
          <dgm:chMax val="0"/>
          <dgm:chPref val="0"/>
        </dgm:presLayoutVars>
      </dgm:prSet>
      <dgm:spPr/>
    </dgm:pt>
    <dgm:pt modelId="{217B810F-071C-403F-A704-3BD9450FC0D2}" type="pres">
      <dgm:prSet presAssocID="{A7AF48DE-B9FD-46F4-9801-99C906EBAD5C}" presName="sibTrans" presStyleCnt="0"/>
      <dgm:spPr/>
    </dgm:pt>
    <dgm:pt modelId="{051D301B-2589-4AEC-A266-F9741D0E3AAF}" type="pres">
      <dgm:prSet presAssocID="{8D1D8079-04B8-4BAE-A908-F094F81EC4B2}" presName="compNode" presStyleCnt="0"/>
      <dgm:spPr/>
    </dgm:pt>
    <dgm:pt modelId="{4F0E713F-AF01-44BF-8943-777A74B8A254}" type="pres">
      <dgm:prSet presAssocID="{8D1D8079-04B8-4BAE-A908-F094F81EC4B2}" presName="bgRect" presStyleLbl="bgShp" presStyleIdx="3" presStyleCnt="4"/>
      <dgm:spPr/>
    </dgm:pt>
    <dgm:pt modelId="{DEEE21D5-E27E-46BC-B67F-19AFF7C95385}" type="pres">
      <dgm:prSet presAssocID="{8D1D8079-04B8-4BAE-A908-F094F81EC4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F5A57F5-C375-4B58-A6DB-80B6A4880A9B}" type="pres">
      <dgm:prSet presAssocID="{8D1D8079-04B8-4BAE-A908-F094F81EC4B2}" presName="spaceRect" presStyleCnt="0"/>
      <dgm:spPr/>
    </dgm:pt>
    <dgm:pt modelId="{DEB2BF2A-1C36-4A8C-9C6B-263586654827}" type="pres">
      <dgm:prSet presAssocID="{8D1D8079-04B8-4BAE-A908-F094F81EC4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638112-9B00-4920-801B-7F4205092413}" type="presOf" srcId="{AD29E362-A580-43FB-9C81-3CBB0169247E}" destId="{7C681F7D-DA42-4C07-B836-1B9FF85B2814}" srcOrd="0" destOrd="0" presId="urn:microsoft.com/office/officeart/2018/2/layout/IconVerticalSolidList"/>
    <dgm:cxn modelId="{4EC6864B-B55B-463E-8976-55F4C7697BF8}" type="presOf" srcId="{1D1B04B1-EA17-4B1D-997F-BF214C1F625C}" destId="{1E8CA0D0-161E-4A5B-9B1F-C122A3681B11}" srcOrd="0" destOrd="0" presId="urn:microsoft.com/office/officeart/2018/2/layout/IconVerticalSolidList"/>
    <dgm:cxn modelId="{B86C7F70-B3ED-48E3-969C-EFE71B331DEC}" srcId="{AD29E362-A580-43FB-9C81-3CBB0169247E}" destId="{7C25EA05-1891-47A8-ADBA-F70DF60B7B94}" srcOrd="0" destOrd="0" parTransId="{43B2E01C-8BE3-4960-82E4-F5CCA5D5E2CB}" sibTransId="{CBCA6575-8FF2-4BFC-BCBA-6207A165A9E0}"/>
    <dgm:cxn modelId="{5A78D87A-1C47-4833-90BB-DC2DFF099EBB}" type="presOf" srcId="{F592D6A0-080A-4C51-8055-23B0DF571191}" destId="{AD28F38A-E2FD-4795-AF9D-FE3DD529C337}" srcOrd="0" destOrd="0" presId="urn:microsoft.com/office/officeart/2018/2/layout/IconVerticalSolidList"/>
    <dgm:cxn modelId="{16595E88-D774-424F-B02E-F282DDA6B070}" srcId="{AD29E362-A580-43FB-9C81-3CBB0169247E}" destId="{1D1B04B1-EA17-4B1D-997F-BF214C1F625C}" srcOrd="1" destOrd="0" parTransId="{B8D45CE0-3BCD-4E4E-8744-80214C2942C8}" sibTransId="{1115663E-2077-48FC-913F-BEDB51BC220F}"/>
    <dgm:cxn modelId="{939839C2-6CC6-4EBF-90BC-4390BD7DBEC2}" type="presOf" srcId="{8D1D8079-04B8-4BAE-A908-F094F81EC4B2}" destId="{DEB2BF2A-1C36-4A8C-9C6B-263586654827}" srcOrd="0" destOrd="0" presId="urn:microsoft.com/office/officeart/2018/2/layout/IconVerticalSolidList"/>
    <dgm:cxn modelId="{92CF41C2-2BAB-44C4-B238-8CABBBD85FB1}" srcId="{AD29E362-A580-43FB-9C81-3CBB0169247E}" destId="{8D1D8079-04B8-4BAE-A908-F094F81EC4B2}" srcOrd="3" destOrd="0" parTransId="{C1B21E66-AC71-4529-A3A2-D85909650158}" sibTransId="{5E3F872E-4F75-48E0-855F-2FD860C13E0A}"/>
    <dgm:cxn modelId="{E8AFC6E5-440E-4F42-B900-8A2D56C87AB2}" srcId="{AD29E362-A580-43FB-9C81-3CBB0169247E}" destId="{F592D6A0-080A-4C51-8055-23B0DF571191}" srcOrd="2" destOrd="0" parTransId="{089664FC-483E-4F1C-AADC-C52F02D40176}" sibTransId="{A7AF48DE-B9FD-46F4-9801-99C906EBAD5C}"/>
    <dgm:cxn modelId="{84EF30EC-8795-4720-8ACA-3680FCF3016C}" type="presOf" srcId="{7C25EA05-1891-47A8-ADBA-F70DF60B7B94}" destId="{FC2C7771-C0A3-40B5-8180-F1A2E2FC1926}" srcOrd="0" destOrd="0" presId="urn:microsoft.com/office/officeart/2018/2/layout/IconVerticalSolidList"/>
    <dgm:cxn modelId="{E4CC3A50-55E8-4B0B-AE74-0CCB2EF8275D}" type="presParOf" srcId="{7C681F7D-DA42-4C07-B836-1B9FF85B2814}" destId="{041F4C8F-3EE1-4D36-ABA1-D7DA7B564FA1}" srcOrd="0" destOrd="0" presId="urn:microsoft.com/office/officeart/2018/2/layout/IconVerticalSolidList"/>
    <dgm:cxn modelId="{7FABF30A-5DB8-41B1-8AC2-3EE672F75E63}" type="presParOf" srcId="{041F4C8F-3EE1-4D36-ABA1-D7DA7B564FA1}" destId="{BB142169-7700-44D8-B1D3-CEE627D3C933}" srcOrd="0" destOrd="0" presId="urn:microsoft.com/office/officeart/2018/2/layout/IconVerticalSolidList"/>
    <dgm:cxn modelId="{63E55852-23BD-4470-B04A-8EB6BEFE91AF}" type="presParOf" srcId="{041F4C8F-3EE1-4D36-ABA1-D7DA7B564FA1}" destId="{44F9A8EB-02AE-415C-9796-60327AA8221E}" srcOrd="1" destOrd="0" presId="urn:microsoft.com/office/officeart/2018/2/layout/IconVerticalSolidList"/>
    <dgm:cxn modelId="{24325D6A-8F4A-4D1E-86FE-32BFF6EA4200}" type="presParOf" srcId="{041F4C8F-3EE1-4D36-ABA1-D7DA7B564FA1}" destId="{D4EC053E-0766-47FE-9712-17E77D68C556}" srcOrd="2" destOrd="0" presId="urn:microsoft.com/office/officeart/2018/2/layout/IconVerticalSolidList"/>
    <dgm:cxn modelId="{1842FFA6-9495-4226-8325-59157804E963}" type="presParOf" srcId="{041F4C8F-3EE1-4D36-ABA1-D7DA7B564FA1}" destId="{FC2C7771-C0A3-40B5-8180-F1A2E2FC1926}" srcOrd="3" destOrd="0" presId="urn:microsoft.com/office/officeart/2018/2/layout/IconVerticalSolidList"/>
    <dgm:cxn modelId="{3B4BE1D3-522C-46EA-A96A-5BD663CD254A}" type="presParOf" srcId="{7C681F7D-DA42-4C07-B836-1B9FF85B2814}" destId="{FA12E7CA-C0B3-497E-80CE-BDAEF0458F44}" srcOrd="1" destOrd="0" presId="urn:microsoft.com/office/officeart/2018/2/layout/IconVerticalSolidList"/>
    <dgm:cxn modelId="{3C5B608D-0910-4F7B-A7D6-1813BDFB7141}" type="presParOf" srcId="{7C681F7D-DA42-4C07-B836-1B9FF85B2814}" destId="{5B7F352D-341D-4916-8EF2-F30D0EAF05E4}" srcOrd="2" destOrd="0" presId="urn:microsoft.com/office/officeart/2018/2/layout/IconVerticalSolidList"/>
    <dgm:cxn modelId="{6525068E-E41C-4408-A02A-0EE584D77BEB}" type="presParOf" srcId="{5B7F352D-341D-4916-8EF2-F30D0EAF05E4}" destId="{5E858E32-DA5B-4B44-A78A-3B5324CAA257}" srcOrd="0" destOrd="0" presId="urn:microsoft.com/office/officeart/2018/2/layout/IconVerticalSolidList"/>
    <dgm:cxn modelId="{2CF03F27-79EB-4D25-A08E-24350B851015}" type="presParOf" srcId="{5B7F352D-341D-4916-8EF2-F30D0EAF05E4}" destId="{B50EC283-B70D-45EB-8DAB-8D79DE64A6B5}" srcOrd="1" destOrd="0" presId="urn:microsoft.com/office/officeart/2018/2/layout/IconVerticalSolidList"/>
    <dgm:cxn modelId="{A805B253-25D1-487C-B370-B46FCF390CF8}" type="presParOf" srcId="{5B7F352D-341D-4916-8EF2-F30D0EAF05E4}" destId="{DB4DBE86-9485-412E-BC8D-E5B56028BB5C}" srcOrd="2" destOrd="0" presId="urn:microsoft.com/office/officeart/2018/2/layout/IconVerticalSolidList"/>
    <dgm:cxn modelId="{9B9C44D7-06D0-4344-A95B-1107FD9CA773}" type="presParOf" srcId="{5B7F352D-341D-4916-8EF2-F30D0EAF05E4}" destId="{1E8CA0D0-161E-4A5B-9B1F-C122A3681B11}" srcOrd="3" destOrd="0" presId="urn:microsoft.com/office/officeart/2018/2/layout/IconVerticalSolidList"/>
    <dgm:cxn modelId="{7E8E50BE-9A32-4A53-BC3E-A6181E5DBFDF}" type="presParOf" srcId="{7C681F7D-DA42-4C07-B836-1B9FF85B2814}" destId="{5C4FCB90-960E-4767-AA88-8809648F89A2}" srcOrd="3" destOrd="0" presId="urn:microsoft.com/office/officeart/2018/2/layout/IconVerticalSolidList"/>
    <dgm:cxn modelId="{62113786-1C39-45A8-98DB-E4B77B5D8892}" type="presParOf" srcId="{7C681F7D-DA42-4C07-B836-1B9FF85B2814}" destId="{D228A470-4238-4897-9AE1-CFD2C79FD6E9}" srcOrd="4" destOrd="0" presId="urn:microsoft.com/office/officeart/2018/2/layout/IconVerticalSolidList"/>
    <dgm:cxn modelId="{A410C105-D074-4F06-8F38-A6F8F517CFF2}" type="presParOf" srcId="{D228A470-4238-4897-9AE1-CFD2C79FD6E9}" destId="{5C563BA8-A125-4634-84CE-6F8B74659299}" srcOrd="0" destOrd="0" presId="urn:microsoft.com/office/officeart/2018/2/layout/IconVerticalSolidList"/>
    <dgm:cxn modelId="{2FC75D76-5E24-4B13-84E2-C2AB78529A80}" type="presParOf" srcId="{D228A470-4238-4897-9AE1-CFD2C79FD6E9}" destId="{6C2F3D29-4ECF-441B-91E9-3D9090B4F901}" srcOrd="1" destOrd="0" presId="urn:microsoft.com/office/officeart/2018/2/layout/IconVerticalSolidList"/>
    <dgm:cxn modelId="{E1D6C7EF-8E4D-4A76-A183-96B25DE98973}" type="presParOf" srcId="{D228A470-4238-4897-9AE1-CFD2C79FD6E9}" destId="{81A61E74-F642-4849-AD4D-B6F4847EB96D}" srcOrd="2" destOrd="0" presId="urn:microsoft.com/office/officeart/2018/2/layout/IconVerticalSolidList"/>
    <dgm:cxn modelId="{CC04D62F-9FA1-4487-818B-FAF637E44EC8}" type="presParOf" srcId="{D228A470-4238-4897-9AE1-CFD2C79FD6E9}" destId="{AD28F38A-E2FD-4795-AF9D-FE3DD529C337}" srcOrd="3" destOrd="0" presId="urn:microsoft.com/office/officeart/2018/2/layout/IconVerticalSolidList"/>
    <dgm:cxn modelId="{9B18D37A-891D-49F2-BD36-FA22D118A4AF}" type="presParOf" srcId="{7C681F7D-DA42-4C07-B836-1B9FF85B2814}" destId="{217B810F-071C-403F-A704-3BD9450FC0D2}" srcOrd="5" destOrd="0" presId="urn:microsoft.com/office/officeart/2018/2/layout/IconVerticalSolidList"/>
    <dgm:cxn modelId="{579660D1-D455-4511-9427-75E4B8C8249D}" type="presParOf" srcId="{7C681F7D-DA42-4C07-B836-1B9FF85B2814}" destId="{051D301B-2589-4AEC-A266-F9741D0E3AAF}" srcOrd="6" destOrd="0" presId="urn:microsoft.com/office/officeart/2018/2/layout/IconVerticalSolidList"/>
    <dgm:cxn modelId="{ECC48740-5C2E-47E1-8E9B-47CBC7D7A22B}" type="presParOf" srcId="{051D301B-2589-4AEC-A266-F9741D0E3AAF}" destId="{4F0E713F-AF01-44BF-8943-777A74B8A254}" srcOrd="0" destOrd="0" presId="urn:microsoft.com/office/officeart/2018/2/layout/IconVerticalSolidList"/>
    <dgm:cxn modelId="{00EC35C8-43C5-4126-A466-FFAA47198F5B}" type="presParOf" srcId="{051D301B-2589-4AEC-A266-F9741D0E3AAF}" destId="{DEEE21D5-E27E-46BC-B67F-19AFF7C95385}" srcOrd="1" destOrd="0" presId="urn:microsoft.com/office/officeart/2018/2/layout/IconVerticalSolidList"/>
    <dgm:cxn modelId="{AE1A0677-655B-40F7-AEEC-C30344AD9133}" type="presParOf" srcId="{051D301B-2589-4AEC-A266-F9741D0E3AAF}" destId="{EF5A57F5-C375-4B58-A6DB-80B6A4880A9B}" srcOrd="2" destOrd="0" presId="urn:microsoft.com/office/officeart/2018/2/layout/IconVerticalSolidList"/>
    <dgm:cxn modelId="{A30D9B6C-FAA3-4A4F-87DB-85A65FE4CA86}" type="presParOf" srcId="{051D301B-2589-4AEC-A266-F9741D0E3AAF}" destId="{DEB2BF2A-1C36-4A8C-9C6B-2635866548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42169-7700-44D8-B1D3-CEE627D3C933}">
      <dsp:nvSpPr>
        <dsp:cNvPr id="0" name=""/>
        <dsp:cNvSpPr/>
      </dsp:nvSpPr>
      <dsp:spPr>
        <a:xfrm>
          <a:off x="0" y="1838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9A8EB-02AE-415C-9796-60327AA8221E}">
      <dsp:nvSpPr>
        <dsp:cNvPr id="0" name=""/>
        <dsp:cNvSpPr/>
      </dsp:nvSpPr>
      <dsp:spPr>
        <a:xfrm>
          <a:off x="281831" y="211464"/>
          <a:ext cx="512420" cy="512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C7771-C0A3-40B5-8180-F1A2E2FC1926}">
      <dsp:nvSpPr>
        <dsp:cNvPr id="0" name=""/>
        <dsp:cNvSpPr/>
      </dsp:nvSpPr>
      <dsp:spPr>
        <a:xfrm>
          <a:off x="1076082" y="1838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What is data visualization?</a:t>
          </a:r>
          <a:endParaRPr lang="en-US" sz="2200" kern="1200"/>
        </a:p>
      </dsp:txBody>
      <dsp:txXfrm>
        <a:off x="1076082" y="1838"/>
        <a:ext cx="8734667" cy="931673"/>
      </dsp:txXfrm>
    </dsp:sp>
    <dsp:sp modelId="{5E858E32-DA5B-4B44-A78A-3B5324CAA257}">
      <dsp:nvSpPr>
        <dsp:cNvPr id="0" name=""/>
        <dsp:cNvSpPr/>
      </dsp:nvSpPr>
      <dsp:spPr>
        <a:xfrm>
          <a:off x="0" y="1166429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EC283-B70D-45EB-8DAB-8D79DE64A6B5}">
      <dsp:nvSpPr>
        <dsp:cNvPr id="0" name=""/>
        <dsp:cNvSpPr/>
      </dsp:nvSpPr>
      <dsp:spPr>
        <a:xfrm>
          <a:off x="281831" y="1376056"/>
          <a:ext cx="512420" cy="512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CA0D0-161E-4A5B-9B1F-C122A3681B11}">
      <dsp:nvSpPr>
        <dsp:cNvPr id="0" name=""/>
        <dsp:cNvSpPr/>
      </dsp:nvSpPr>
      <dsp:spPr>
        <a:xfrm>
          <a:off x="1076082" y="1166429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Why does it help?</a:t>
          </a:r>
          <a:endParaRPr lang="en-US" sz="2200" kern="1200"/>
        </a:p>
      </dsp:txBody>
      <dsp:txXfrm>
        <a:off x="1076082" y="1166429"/>
        <a:ext cx="8734667" cy="931673"/>
      </dsp:txXfrm>
    </dsp:sp>
    <dsp:sp modelId="{5C563BA8-A125-4634-84CE-6F8B74659299}">
      <dsp:nvSpPr>
        <dsp:cNvPr id="0" name=""/>
        <dsp:cNvSpPr/>
      </dsp:nvSpPr>
      <dsp:spPr>
        <a:xfrm>
          <a:off x="0" y="2331021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F3D29-4ECF-441B-91E9-3D9090B4F901}">
      <dsp:nvSpPr>
        <dsp:cNvPr id="0" name=""/>
        <dsp:cNvSpPr/>
      </dsp:nvSpPr>
      <dsp:spPr>
        <a:xfrm>
          <a:off x="281831" y="2540648"/>
          <a:ext cx="512420" cy="512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8F38A-E2FD-4795-AF9D-FE3DD529C337}">
      <dsp:nvSpPr>
        <dsp:cNvPr id="0" name=""/>
        <dsp:cNvSpPr/>
      </dsp:nvSpPr>
      <dsp:spPr>
        <a:xfrm>
          <a:off x="1076082" y="2331021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Things to consider</a:t>
          </a:r>
          <a:endParaRPr lang="en-US" sz="2200" kern="1200"/>
        </a:p>
      </dsp:txBody>
      <dsp:txXfrm>
        <a:off x="1076082" y="2331021"/>
        <a:ext cx="8734667" cy="931673"/>
      </dsp:txXfrm>
    </dsp:sp>
    <dsp:sp modelId="{4F0E713F-AF01-44BF-8943-777A74B8A254}">
      <dsp:nvSpPr>
        <dsp:cNvPr id="0" name=""/>
        <dsp:cNvSpPr/>
      </dsp:nvSpPr>
      <dsp:spPr>
        <a:xfrm>
          <a:off x="0" y="3495613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E21D5-E27E-46BC-B67F-19AFF7C95385}">
      <dsp:nvSpPr>
        <dsp:cNvPr id="0" name=""/>
        <dsp:cNvSpPr/>
      </dsp:nvSpPr>
      <dsp:spPr>
        <a:xfrm>
          <a:off x="281831" y="3705239"/>
          <a:ext cx="512420" cy="512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BF2A-1C36-4A8C-9C6B-263586654827}">
      <dsp:nvSpPr>
        <dsp:cNvPr id="0" name=""/>
        <dsp:cNvSpPr/>
      </dsp:nvSpPr>
      <dsp:spPr>
        <a:xfrm>
          <a:off x="1076082" y="3495613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Examples</a:t>
          </a:r>
          <a:endParaRPr lang="en-US" sz="2200" kern="1200"/>
        </a:p>
      </dsp:txBody>
      <dsp:txXfrm>
        <a:off x="1076082" y="3495613"/>
        <a:ext cx="8734667" cy="931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58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6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18,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73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7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7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1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18,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36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Data Visualization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cs typeface="Calibri"/>
              </a:rPr>
              <a:t>Felipe Rodriguez</a:t>
            </a:r>
            <a:endParaRPr lang="en-US"/>
          </a:p>
        </p:txBody>
      </p:sp>
      <p:pic>
        <p:nvPicPr>
          <p:cNvPr id="37" name="Picture 3" descr="3D abstract blue and gold cube illustration">
            <a:extLst>
              <a:ext uri="{FF2B5EF4-FFF2-40B4-BE49-F238E27FC236}">
                <a16:creationId xmlns:a16="http://schemas.microsoft.com/office/drawing/2014/main" id="{28CF2B19-071E-6155-1E6D-4D0585E2C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" b="1579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4A9F0-2B9E-CA5C-FE29-9C9A44FD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Overview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41AAF-2E5E-E7EE-2809-7FB96620C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36525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62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/>
              <a:t>What is data visualization?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ea typeface="Batang"/>
              </a:rPr>
              <a:t>Data Visualization is '"</a:t>
            </a:r>
            <a:r>
              <a:rPr lang="en-US" sz="1700" dirty="0">
                <a:ea typeface="Batang"/>
                <a:cs typeface="+mn-lt"/>
              </a:rPr>
              <a:t>t</a:t>
            </a:r>
            <a:r>
              <a:rPr lang="en-US" sz="1700" dirty="0">
                <a:ea typeface="+mn-lt"/>
                <a:cs typeface="+mn-lt"/>
              </a:rPr>
              <a:t>he formation of mental visual images to convey information through graphical representations of data" (2019, Stewart)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>
                <a:ea typeface="Batang"/>
              </a:rPr>
              <a:t>Important in conveying information in an organized way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Batang"/>
              </a:rPr>
              <a:t>Different tools can aid with visualization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Batang"/>
              </a:rPr>
              <a:t>Examples: Power BI, Tableau, Excel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Offers different varieties based on what needs to be analyzed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Batang"/>
              </a:rPr>
              <a:t>Examples: Line graph, charts, tables </a:t>
            </a:r>
            <a:endParaRPr lang="en-US" sz="17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0F29FD20-CC00-4AD7-392B-55ADA4A37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4" r="12336" b="7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17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/>
              <a:t>Why does it help?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Batang"/>
              </a:rPr>
              <a:t>Provide an easier was to read data</a:t>
            </a:r>
            <a:endParaRPr lang="en-US" dirty="0"/>
          </a:p>
          <a:p>
            <a:r>
              <a:rPr lang="en-US" dirty="0">
                <a:ea typeface="Batang"/>
              </a:rPr>
              <a:t>Can be quicker than analyzing raw data</a:t>
            </a:r>
          </a:p>
          <a:p>
            <a:r>
              <a:rPr lang="en-US" dirty="0">
                <a:ea typeface="Batang"/>
              </a:rPr>
              <a:t>Can give insight to correlations</a:t>
            </a:r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28380DB-2C5F-A861-2791-80249834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8" r="14358" b="-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724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/>
              <a:t>Things to consider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Batang"/>
              </a:rPr>
              <a:t>Color gradients</a:t>
            </a:r>
          </a:p>
          <a:p>
            <a:r>
              <a:rPr lang="en-US">
                <a:ea typeface="Batang"/>
              </a:rPr>
              <a:t>Sizing and limits </a:t>
            </a:r>
          </a:p>
          <a:p>
            <a:r>
              <a:rPr lang="en-US" dirty="0">
                <a:ea typeface="Batang"/>
              </a:rPr>
              <a:t>Correct </a:t>
            </a:r>
            <a:r>
              <a:rPr lang="en-US">
                <a:ea typeface="Batang"/>
              </a:rPr>
              <a:t>usage</a:t>
            </a:r>
            <a:r>
              <a:rPr lang="en-US" dirty="0">
                <a:ea typeface="Batang"/>
              </a:rPr>
              <a:t> – pie charts for comparisons, line graphs for trends</a:t>
            </a:r>
          </a:p>
          <a:p>
            <a:endParaRPr lang="en-US" dirty="0"/>
          </a:p>
        </p:txBody>
      </p:sp>
      <p:pic>
        <p:nvPicPr>
          <p:cNvPr id="5" name="Picture 4" descr="Different coloured sticks">
            <a:extLst>
              <a:ext uri="{FF2B5EF4-FFF2-40B4-BE49-F238E27FC236}">
                <a16:creationId xmlns:a16="http://schemas.microsoft.com/office/drawing/2014/main" id="{4882AC85-D30D-F7B6-B1DE-497985A72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1" r="32087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831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93DD8BF-C8C5-2EBC-32F0-F278947E4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1152" y="2246762"/>
            <a:ext cx="4452937" cy="34535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22980-C8C8-4C54-0131-C1C9227E6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Benefits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C02549-8479-00D8-04B0-DBC65CAAC5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Snapshot from excel</a:t>
            </a:r>
          </a:p>
          <a:p>
            <a:r>
              <a:rPr lang="en-US" dirty="0">
                <a:ea typeface="Batang"/>
              </a:rPr>
              <a:t>Quickly show summary</a:t>
            </a:r>
            <a:endParaRPr lang="en-US" dirty="0"/>
          </a:p>
          <a:p>
            <a:r>
              <a:rPr lang="en-US" dirty="0">
                <a:ea typeface="Batang"/>
              </a:rPr>
              <a:t>Percentage of income spent easy to show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2CE5BB-0A4F-F03A-CBE5-61186A19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Example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917656A-C49F-7BBB-39DC-6D387C1E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Snapshot from tableau</a:t>
            </a:r>
          </a:p>
          <a:p>
            <a:r>
              <a:rPr lang="en-US" dirty="0">
                <a:ea typeface="Batang"/>
              </a:rPr>
              <a:t>Color gradients make it easy to identify</a:t>
            </a:r>
          </a:p>
          <a:p>
            <a:r>
              <a:rPr lang="en-US" dirty="0">
                <a:ea typeface="Batang"/>
              </a:rPr>
              <a:t>Easily identify counties 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49E9D6C4-225B-8839-306E-7BF82E99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6" y="2297993"/>
            <a:ext cx="6047165" cy="3628189"/>
          </a:xfrm>
          <a:prstGeom prst="rect">
            <a:avLst/>
          </a:prstGeom>
        </p:spPr>
      </p:pic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8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52359-0D59-27A8-461C-024DBDA9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621448" cy="1216024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134D-11DB-C3B9-9EDD-C5E7F87C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7"/>
            <a:ext cx="9621448" cy="4107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Data visuals are important in showcasing data</a:t>
            </a:r>
            <a:endParaRPr lang="en-US" dirty="0"/>
          </a:p>
          <a:p>
            <a:r>
              <a:rPr lang="en-US" dirty="0">
                <a:ea typeface="Batang"/>
              </a:rPr>
              <a:t>It is important to select the correct type depending on data</a:t>
            </a:r>
            <a:endParaRPr lang="en-US" dirty="0"/>
          </a:p>
          <a:p>
            <a:r>
              <a:rPr lang="en-US" dirty="0">
                <a:ea typeface="Batang"/>
              </a:rPr>
              <a:t>Different types of tools to use</a:t>
            </a:r>
          </a:p>
          <a:p>
            <a:r>
              <a:rPr lang="en-US" dirty="0">
                <a:ea typeface="Batang"/>
              </a:rPr>
              <a:t>Consider the audience when selecting a visual</a:t>
            </a:r>
            <a:endParaRPr lang="en-US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80FB4D7A-9B72-446C-9A0D-C0A2986B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B00A-60E6-7C31-CB9B-BCA98B37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2026-EB9E-F804-5EFD-AE9E3887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Stewart, M. (2019, May 15). </a:t>
            </a:r>
            <a:r>
              <a:rPr lang="en-US" i="1" dirty="0">
                <a:ea typeface="+mn-lt"/>
                <a:cs typeface="+mn-lt"/>
              </a:rPr>
              <a:t>Towards data science</a:t>
            </a:r>
            <a:r>
              <a:rPr lang="en-US" dirty="0">
                <a:ea typeface="+mn-lt"/>
                <a:cs typeface="+mn-lt"/>
              </a:rPr>
              <a:t>. The Power of Visualization in Data Science. Retrieved November 19, 2022, from </a:t>
            </a:r>
            <a:r>
              <a:rPr lang="en-US" dirty="0">
                <a:ea typeface="+mn-lt"/>
                <a:cs typeface="+mn-lt"/>
                <a:hlinkClick r:id="rId2"/>
              </a:rPr>
              <a:t>https://towardsdatascience.com/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769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C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ArchiveVTI</vt:lpstr>
      <vt:lpstr>Data Visualization</vt:lpstr>
      <vt:lpstr>Overview</vt:lpstr>
      <vt:lpstr>What is data visualization?</vt:lpstr>
      <vt:lpstr>Why does it help?</vt:lpstr>
      <vt:lpstr>Things to consider</vt:lpstr>
      <vt:lpstr>Example</vt:lpstr>
      <vt:lpstr>Example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120</cp:revision>
  <dcterms:created xsi:type="dcterms:W3CDTF">2019-10-16T03:03:10Z</dcterms:created>
  <dcterms:modified xsi:type="dcterms:W3CDTF">2022-11-19T00:27:16Z</dcterms:modified>
</cp:coreProperties>
</file>