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2058C-5CE7-65AA-305C-017461B28983}" v="1160" dt="2024-01-22T00:36:20.755"/>
    <p1510:client id="{C53E70E4-8A8B-4736-B119-C0192B2DEAD6}" v="108" dt="2024-01-20T02:44:09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Rodriguez" userId="S::frodriguez@my365.bellevue.edu::ec4e3cc9-7ace-487b-9456-39e1a354762a" providerId="AD" clId="Web-{7552058C-5CE7-65AA-305C-017461B28983}"/>
    <pc:docChg chg="addSld delSld modSld addMainMaster delMainMaster">
      <pc:chgData name="Felipe Rodriguez" userId="S::frodriguez@my365.bellevue.edu::ec4e3cc9-7ace-487b-9456-39e1a354762a" providerId="AD" clId="Web-{7552058C-5CE7-65AA-305C-017461B28983}" dt="2024-01-22T00:36:20.755" v="945" actId="20577"/>
      <pc:docMkLst>
        <pc:docMk/>
      </pc:docMkLst>
      <pc:sldChg chg="modSp mod modClrScheme chgLayout">
        <pc:chgData name="Felipe Rodriguez" userId="S::frodriguez@my365.bellevue.edu::ec4e3cc9-7ace-487b-9456-39e1a354762a" providerId="AD" clId="Web-{7552058C-5CE7-65AA-305C-017461B28983}" dt="2024-01-21T14:45:46.793" v="660"/>
        <pc:sldMkLst>
          <pc:docMk/>
          <pc:sldMk cId="109857222" sldId="256"/>
        </pc:sldMkLst>
        <pc:spChg chg="mod ord">
          <ac:chgData name="Felipe Rodriguez" userId="S::frodriguez@my365.bellevue.edu::ec4e3cc9-7ace-487b-9456-39e1a354762a" providerId="AD" clId="Web-{7552058C-5CE7-65AA-305C-017461B28983}" dt="2024-01-21T14:45:46.793" v="66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Felipe Rodriguez" userId="S::frodriguez@my365.bellevue.edu::ec4e3cc9-7ace-487b-9456-39e1a354762a" providerId="AD" clId="Web-{7552058C-5CE7-65AA-305C-017461B28983}" dt="2024-01-21T14:45:46.793" v="66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modClrScheme chgLayout">
        <pc:chgData name="Felipe Rodriguez" userId="S::frodriguez@my365.bellevue.edu::ec4e3cc9-7ace-487b-9456-39e1a354762a" providerId="AD" clId="Web-{7552058C-5CE7-65AA-305C-017461B28983}" dt="2024-01-21T14:46:25.482" v="666" actId="1076"/>
        <pc:sldMkLst>
          <pc:docMk/>
          <pc:sldMk cId="2285924063" sldId="257"/>
        </pc:sldMkLst>
        <pc:spChg chg="mod ord">
          <ac:chgData name="Felipe Rodriguez" userId="S::frodriguez@my365.bellevue.edu::ec4e3cc9-7ace-487b-9456-39e1a354762a" providerId="AD" clId="Web-{7552058C-5CE7-65AA-305C-017461B28983}" dt="2024-01-21T14:45:46.793" v="660"/>
          <ac:spMkLst>
            <pc:docMk/>
            <pc:sldMk cId="2285924063" sldId="257"/>
            <ac:spMk id="2" creationId="{44893DCE-81C8-9FFF-F3B1-15E7A6A1C267}"/>
          </ac:spMkLst>
        </pc:spChg>
        <pc:spChg chg="del">
          <ac:chgData name="Felipe Rodriguez" userId="S::frodriguez@my365.bellevue.edu::ec4e3cc9-7ace-487b-9456-39e1a354762a" providerId="AD" clId="Web-{7552058C-5CE7-65AA-305C-017461B28983}" dt="2024-01-20T23:39:53.539" v="0"/>
          <ac:spMkLst>
            <pc:docMk/>
            <pc:sldMk cId="2285924063" sldId="257"/>
            <ac:spMk id="4" creationId="{E029AF96-29A6-93C4-F078-6EF68A0B3585}"/>
          </ac:spMkLst>
        </pc:spChg>
        <pc:spChg chg="add mod">
          <ac:chgData name="Felipe Rodriguez" userId="S::frodriguez@my365.bellevue.edu::ec4e3cc9-7ace-487b-9456-39e1a354762a" providerId="AD" clId="Web-{7552058C-5CE7-65AA-305C-017461B28983}" dt="2024-01-21T14:46:20.794" v="665" actId="1076"/>
          <ac:spMkLst>
            <pc:docMk/>
            <pc:sldMk cId="2285924063" sldId="257"/>
            <ac:spMk id="7" creationId="{4D80C9C7-B96C-B364-9823-AD8D19C15266}"/>
          </ac:spMkLst>
        </pc:spChg>
        <pc:picChg chg="add mod ord">
          <ac:chgData name="Felipe Rodriguez" userId="S::frodriguez@my365.bellevue.edu::ec4e3cc9-7ace-487b-9456-39e1a354762a" providerId="AD" clId="Web-{7552058C-5CE7-65AA-305C-017461B28983}" dt="2024-01-21T14:46:14.560" v="663" actId="1076"/>
          <ac:picMkLst>
            <pc:docMk/>
            <pc:sldMk cId="2285924063" sldId="257"/>
            <ac:picMk id="3" creationId="{5F86D1AA-CECE-77F3-42F0-4013E1350453}"/>
          </ac:picMkLst>
        </pc:picChg>
        <pc:picChg chg="mod ord">
          <ac:chgData name="Felipe Rodriguez" userId="S::frodriguez@my365.bellevue.edu::ec4e3cc9-7ace-487b-9456-39e1a354762a" providerId="AD" clId="Web-{7552058C-5CE7-65AA-305C-017461B28983}" dt="2024-01-21T14:46:16.107" v="664" actId="1076"/>
          <ac:picMkLst>
            <pc:docMk/>
            <pc:sldMk cId="2285924063" sldId="257"/>
            <ac:picMk id="5" creationId="{B0E121CB-2E41-9731-0D98-0A27C6639426}"/>
          </ac:picMkLst>
        </pc:picChg>
        <pc:picChg chg="add mod">
          <ac:chgData name="Felipe Rodriguez" userId="S::frodriguez@my365.bellevue.edu::ec4e3cc9-7ace-487b-9456-39e1a354762a" providerId="AD" clId="Web-{7552058C-5CE7-65AA-305C-017461B28983}" dt="2024-01-21T14:46:25.482" v="666" actId="1076"/>
          <ac:picMkLst>
            <pc:docMk/>
            <pc:sldMk cId="2285924063" sldId="257"/>
            <ac:picMk id="6" creationId="{10DD3C3F-0A80-34A8-F896-697392D75AAE}"/>
          </ac:picMkLst>
        </pc:picChg>
      </pc:sldChg>
      <pc:sldChg chg="addSp delSp modSp mod modClrScheme chgLayout">
        <pc:chgData name="Felipe Rodriguez" userId="S::frodriguez@my365.bellevue.edu::ec4e3cc9-7ace-487b-9456-39e1a354762a" providerId="AD" clId="Web-{7552058C-5CE7-65AA-305C-017461B28983}" dt="2024-01-21T14:45:46.793" v="660"/>
        <pc:sldMkLst>
          <pc:docMk/>
          <pc:sldMk cId="1944999214" sldId="258"/>
        </pc:sldMkLst>
        <pc:spChg chg="mod ord">
          <ac:chgData name="Felipe Rodriguez" userId="S::frodriguez@my365.bellevue.edu::ec4e3cc9-7ace-487b-9456-39e1a354762a" providerId="AD" clId="Web-{7552058C-5CE7-65AA-305C-017461B28983}" dt="2024-01-21T14:45:46.793" v="660"/>
          <ac:spMkLst>
            <pc:docMk/>
            <pc:sldMk cId="1944999214" sldId="258"/>
            <ac:spMk id="2" creationId="{C80670F7-FCE5-A607-4343-D037A4AB1571}"/>
          </ac:spMkLst>
        </pc:spChg>
        <pc:spChg chg="del mod ord">
          <ac:chgData name="Felipe Rodriguez" userId="S::frodriguez@my365.bellevue.edu::ec4e3cc9-7ace-487b-9456-39e1a354762a" providerId="AD" clId="Web-{7552058C-5CE7-65AA-305C-017461B28983}" dt="2024-01-20T23:57:05.743" v="106"/>
          <ac:spMkLst>
            <pc:docMk/>
            <pc:sldMk cId="1944999214" sldId="258"/>
            <ac:spMk id="3" creationId="{50EC0A79-600B-6AEF-9723-C069C060DFFF}"/>
          </ac:spMkLst>
        </pc:spChg>
        <pc:spChg chg="add del mod ord">
          <ac:chgData name="Felipe Rodriguez" userId="S::frodriguez@my365.bellevue.edu::ec4e3cc9-7ace-487b-9456-39e1a354762a" providerId="AD" clId="Web-{7552058C-5CE7-65AA-305C-017461B28983}" dt="2024-01-20T23:57:32.665" v="108"/>
          <ac:spMkLst>
            <pc:docMk/>
            <pc:sldMk cId="1944999214" sldId="258"/>
            <ac:spMk id="4" creationId="{1B3CD572-296E-62B3-D4A7-A6AA34512762}"/>
          </ac:spMkLst>
        </pc:spChg>
        <pc:spChg chg="add del mod">
          <ac:chgData name="Felipe Rodriguez" userId="S::frodriguez@my365.bellevue.edu::ec4e3cc9-7ace-487b-9456-39e1a354762a" providerId="AD" clId="Web-{7552058C-5CE7-65AA-305C-017461B28983}" dt="2024-01-21T00:05:10.116" v="136"/>
          <ac:spMkLst>
            <pc:docMk/>
            <pc:sldMk cId="1944999214" sldId="258"/>
            <ac:spMk id="7" creationId="{E5325E0D-3739-A341-D5D4-D31E54D5E5F8}"/>
          </ac:spMkLst>
        </pc:spChg>
        <pc:spChg chg="add mod">
          <ac:chgData name="Felipe Rodriguez" userId="S::frodriguez@my365.bellevue.edu::ec4e3cc9-7ace-487b-9456-39e1a354762a" providerId="AD" clId="Web-{7552058C-5CE7-65AA-305C-017461B28983}" dt="2024-01-21T00:23:57.541" v="415" actId="20577"/>
          <ac:spMkLst>
            <pc:docMk/>
            <pc:sldMk cId="1944999214" sldId="258"/>
            <ac:spMk id="8" creationId="{BB4DC5F1-0278-7B70-25C3-5B94AAC1D90C}"/>
          </ac:spMkLst>
        </pc:spChg>
        <pc:picChg chg="add mod ord">
          <ac:chgData name="Felipe Rodriguez" userId="S::frodriguez@my365.bellevue.edu::ec4e3cc9-7ace-487b-9456-39e1a354762a" providerId="AD" clId="Web-{7552058C-5CE7-65AA-305C-017461B28983}" dt="2024-01-21T14:45:46.793" v="660"/>
          <ac:picMkLst>
            <pc:docMk/>
            <pc:sldMk cId="1944999214" sldId="258"/>
            <ac:picMk id="5" creationId="{FF969B9D-B760-85A7-768A-772E1799003B}"/>
          </ac:picMkLst>
        </pc:picChg>
        <pc:picChg chg="add mod ord">
          <ac:chgData name="Felipe Rodriguez" userId="S::frodriguez@my365.bellevue.edu::ec4e3cc9-7ace-487b-9456-39e1a354762a" providerId="AD" clId="Web-{7552058C-5CE7-65AA-305C-017461B28983}" dt="2024-01-21T14:45:46.793" v="660"/>
          <ac:picMkLst>
            <pc:docMk/>
            <pc:sldMk cId="1944999214" sldId="258"/>
            <ac:picMk id="6" creationId="{38CD8F04-1A62-C0BC-E2D5-B3DF7BB86046}"/>
          </ac:picMkLst>
        </pc:picChg>
      </pc:sldChg>
      <pc:sldChg chg="addSp delSp modSp mod setBg modClrScheme chgLayout">
        <pc:chgData name="Felipe Rodriguez" userId="S::frodriguez@my365.bellevue.edu::ec4e3cc9-7ace-487b-9456-39e1a354762a" providerId="AD" clId="Web-{7552058C-5CE7-65AA-305C-017461B28983}" dt="2024-01-21T14:47:47.360" v="703" actId="20577"/>
        <pc:sldMkLst>
          <pc:docMk/>
          <pc:sldMk cId="1674295265" sldId="259"/>
        </pc:sldMkLst>
        <pc:spChg chg="mod ord">
          <ac:chgData name="Felipe Rodriguez" userId="S::frodriguez@my365.bellevue.edu::ec4e3cc9-7ace-487b-9456-39e1a354762a" providerId="AD" clId="Web-{7552058C-5CE7-65AA-305C-017461B28983}" dt="2024-01-21T14:46:52.624" v="668"/>
          <ac:spMkLst>
            <pc:docMk/>
            <pc:sldMk cId="1674295265" sldId="259"/>
            <ac:spMk id="2" creationId="{715C7050-DBD5-82EB-2971-ED8B4B8486D0}"/>
          </ac:spMkLst>
        </pc:spChg>
        <pc:spChg chg="add del mod">
          <ac:chgData name="Felipe Rodriguez" userId="S::frodriguez@my365.bellevue.edu::ec4e3cc9-7ace-487b-9456-39e1a354762a" providerId="AD" clId="Web-{7552058C-5CE7-65AA-305C-017461B28983}" dt="2024-01-21T00:08:20.294" v="151"/>
          <ac:spMkLst>
            <pc:docMk/>
            <pc:sldMk cId="1674295265" sldId="259"/>
            <ac:spMk id="3" creationId="{5E6E576F-0F70-1ABA-1B90-EF7D9C17790D}"/>
          </ac:spMkLst>
        </pc:spChg>
        <pc:spChg chg="add mod ord">
          <ac:chgData name="Felipe Rodriguez" userId="S::frodriguez@my365.bellevue.edu::ec4e3cc9-7ace-487b-9456-39e1a354762a" providerId="AD" clId="Web-{7552058C-5CE7-65AA-305C-017461B28983}" dt="2024-01-21T14:47:47.360" v="703" actId="20577"/>
          <ac:spMkLst>
            <pc:docMk/>
            <pc:sldMk cId="1674295265" sldId="259"/>
            <ac:spMk id="4" creationId="{82DC9EBD-C636-7D44-8D3E-23344200E6B3}"/>
          </ac:spMkLst>
        </pc:spChg>
        <pc:grpChg chg="add">
          <ac:chgData name="Felipe Rodriguez" userId="S::frodriguez@my365.bellevue.edu::ec4e3cc9-7ace-487b-9456-39e1a354762a" providerId="AD" clId="Web-{7552058C-5CE7-65AA-305C-017461B28983}" dt="2024-01-21T14:46:52.624" v="668"/>
          <ac:grpSpMkLst>
            <pc:docMk/>
            <pc:sldMk cId="1674295265" sldId="259"/>
            <ac:grpSpMk id="11" creationId="{8AEBEFE2-515F-4B18-8468-97D8C730986A}"/>
          </ac:grpSpMkLst>
        </pc:grpChg>
        <pc:picChg chg="mod ord">
          <ac:chgData name="Felipe Rodriguez" userId="S::frodriguez@my365.bellevue.edu::ec4e3cc9-7ace-487b-9456-39e1a354762a" providerId="AD" clId="Web-{7552058C-5CE7-65AA-305C-017461B28983}" dt="2024-01-21T14:47:07.562" v="669"/>
          <ac:picMkLst>
            <pc:docMk/>
            <pc:sldMk cId="1674295265" sldId="259"/>
            <ac:picMk id="5" creationId="{DC9A8A2F-AC9B-089F-AC1A-3FC530D3C6DB}"/>
          </ac:picMkLst>
        </pc:picChg>
        <pc:picChg chg="mod ord">
          <ac:chgData name="Felipe Rodriguez" userId="S::frodriguez@my365.bellevue.edu::ec4e3cc9-7ace-487b-9456-39e1a354762a" providerId="AD" clId="Web-{7552058C-5CE7-65AA-305C-017461B28983}" dt="2024-01-21T14:47:12.406" v="671"/>
          <ac:picMkLst>
            <pc:docMk/>
            <pc:sldMk cId="1674295265" sldId="259"/>
            <ac:picMk id="6" creationId="{8D685EF1-6279-53BF-84BC-ED617C2EB834}"/>
          </ac:picMkLst>
        </pc:picChg>
      </pc:sldChg>
      <pc:sldChg chg="del">
        <pc:chgData name="Felipe Rodriguez" userId="S::frodriguez@my365.bellevue.edu::ec4e3cc9-7ace-487b-9456-39e1a354762a" providerId="AD" clId="Web-{7552058C-5CE7-65AA-305C-017461B28983}" dt="2024-01-21T00:06:27.353" v="140"/>
        <pc:sldMkLst>
          <pc:docMk/>
          <pc:sldMk cId="354860345" sldId="260"/>
        </pc:sldMkLst>
      </pc:sldChg>
      <pc:sldChg chg="addSp delSp modSp mod setBg modClrScheme addAnim setClrOvrMap chgLayout">
        <pc:chgData name="Felipe Rodriguez" userId="S::frodriguez@my365.bellevue.edu::ec4e3cc9-7ace-487b-9456-39e1a354762a" providerId="AD" clId="Web-{7552058C-5CE7-65AA-305C-017461B28983}" dt="2024-01-22T00:36:20.755" v="945" actId="20577"/>
        <pc:sldMkLst>
          <pc:docMk/>
          <pc:sldMk cId="2127634875" sldId="261"/>
        </pc:sldMkLst>
        <pc:spChg chg="mod ord">
          <ac:chgData name="Felipe Rodriguez" userId="S::frodriguez@my365.bellevue.edu::ec4e3cc9-7ace-487b-9456-39e1a354762a" providerId="AD" clId="Web-{7552058C-5CE7-65AA-305C-017461B28983}" dt="2024-01-21T14:48:02.423" v="706"/>
          <ac:spMkLst>
            <pc:docMk/>
            <pc:sldMk cId="2127634875" sldId="261"/>
            <ac:spMk id="2" creationId="{4E2D1504-E2CD-6694-BEF3-3238FFA16EE8}"/>
          </ac:spMkLst>
        </pc:spChg>
        <pc:spChg chg="mod ord">
          <ac:chgData name="Felipe Rodriguez" userId="S::frodriguez@my365.bellevue.edu::ec4e3cc9-7ace-487b-9456-39e1a354762a" providerId="AD" clId="Web-{7552058C-5CE7-65AA-305C-017461B28983}" dt="2024-01-22T00:36:20.755" v="945" actId="20577"/>
          <ac:spMkLst>
            <pc:docMk/>
            <pc:sldMk cId="2127634875" sldId="261"/>
            <ac:spMk id="3" creationId="{E29003BE-9058-6BF7-C533-6884ED81AFC8}"/>
          </ac:spMkLst>
        </pc:spChg>
        <pc:spChg chg="add del">
          <ac:chgData name="Felipe Rodriguez" userId="S::frodriguez@my365.bellevue.edu::ec4e3cc9-7ace-487b-9456-39e1a354762a" providerId="AD" clId="Web-{7552058C-5CE7-65AA-305C-017461B28983}" dt="2024-01-21T14:48:02.392" v="705"/>
          <ac:spMkLst>
            <pc:docMk/>
            <pc:sldMk cId="2127634875" sldId="261"/>
            <ac:spMk id="9" creationId="{2FCD9B94-D70B-4446-85E5-ACD3904289CB}"/>
          </ac:spMkLst>
        </pc:spChg>
        <pc:spChg chg="add">
          <ac:chgData name="Felipe Rodriguez" userId="S::frodriguez@my365.bellevue.edu::ec4e3cc9-7ace-487b-9456-39e1a354762a" providerId="AD" clId="Web-{7552058C-5CE7-65AA-305C-017461B28983}" dt="2024-01-21T14:48:02.423" v="706"/>
          <ac:spMkLst>
            <pc:docMk/>
            <pc:sldMk cId="2127634875" sldId="261"/>
            <ac:spMk id="14" creationId="{85428F22-76B3-4107-AADE-3F9EC95FD325}"/>
          </ac:spMkLst>
        </pc:spChg>
        <pc:grpChg chg="add">
          <ac:chgData name="Felipe Rodriguez" userId="S::frodriguez@my365.bellevue.edu::ec4e3cc9-7ace-487b-9456-39e1a354762a" providerId="AD" clId="Web-{7552058C-5CE7-65AA-305C-017461B28983}" dt="2024-01-21T14:48:02.423" v="706"/>
          <ac:grpSpMkLst>
            <pc:docMk/>
            <pc:sldMk cId="2127634875" sldId="261"/>
            <ac:grpSpMk id="15" creationId="{78326E10-C8CB-487F-A110-F861268DE619}"/>
          </ac:grpSpMkLst>
        </pc:grpChg>
        <pc:grpChg chg="add">
          <ac:chgData name="Felipe Rodriguez" userId="S::frodriguez@my365.bellevue.edu::ec4e3cc9-7ace-487b-9456-39e1a354762a" providerId="AD" clId="Web-{7552058C-5CE7-65AA-305C-017461B28983}" dt="2024-01-21T14:48:02.423" v="706"/>
          <ac:grpSpMkLst>
            <pc:docMk/>
            <pc:sldMk cId="2127634875" sldId="261"/>
            <ac:grpSpMk id="22" creationId="{5346FBCF-5353-4172-96F5-4B7EB07777C4}"/>
          </ac:grpSpMkLst>
        </pc:grpChg>
        <pc:picChg chg="add del">
          <ac:chgData name="Felipe Rodriguez" userId="S::frodriguez@my365.bellevue.edu::ec4e3cc9-7ace-487b-9456-39e1a354762a" providerId="AD" clId="Web-{7552058C-5CE7-65AA-305C-017461B28983}" dt="2024-01-21T14:48:02.392" v="705"/>
          <ac:picMkLst>
            <pc:docMk/>
            <pc:sldMk cId="2127634875" sldId="261"/>
            <ac:picMk id="5" creationId="{EAD7D52E-AE41-9E62-7A60-FB7050F9BB81}"/>
          </ac:picMkLst>
        </pc:picChg>
        <pc:picChg chg="add">
          <ac:chgData name="Felipe Rodriguez" userId="S::frodriguez@my365.bellevue.edu::ec4e3cc9-7ace-487b-9456-39e1a354762a" providerId="AD" clId="Web-{7552058C-5CE7-65AA-305C-017461B28983}" dt="2024-01-21T14:48:02.423" v="706"/>
          <ac:picMkLst>
            <pc:docMk/>
            <pc:sldMk cId="2127634875" sldId="261"/>
            <ac:picMk id="23" creationId="{1CD879BA-2835-373A-3AFB-8D9C627B2826}"/>
          </ac:picMkLst>
        </pc:picChg>
        <pc:cxnChg chg="add del">
          <ac:chgData name="Felipe Rodriguez" userId="S::frodriguez@my365.bellevue.edu::ec4e3cc9-7ace-487b-9456-39e1a354762a" providerId="AD" clId="Web-{7552058C-5CE7-65AA-305C-017461B28983}" dt="2024-01-21T14:48:02.392" v="705"/>
          <ac:cxnSpMkLst>
            <pc:docMk/>
            <pc:sldMk cId="2127634875" sldId="261"/>
            <ac:cxnSpMk id="11" creationId="{3378FF8B-3743-48E1-88E3-F4CADB3DECE5}"/>
          </ac:cxnSpMkLst>
        </pc:cxnChg>
      </pc:sldChg>
      <pc:sldChg chg="del">
        <pc:chgData name="Felipe Rodriguez" userId="S::frodriguez@my365.bellevue.edu::ec4e3cc9-7ace-487b-9456-39e1a354762a" providerId="AD" clId="Web-{7552058C-5CE7-65AA-305C-017461B28983}" dt="2024-01-21T00:00:05.076" v="119"/>
        <pc:sldMkLst>
          <pc:docMk/>
          <pc:sldMk cId="1058714325" sldId="262"/>
        </pc:sldMkLst>
      </pc:sldChg>
      <pc:sldChg chg="del">
        <pc:chgData name="Felipe Rodriguez" userId="S::frodriguez@my365.bellevue.edu::ec4e3cc9-7ace-487b-9456-39e1a354762a" providerId="AD" clId="Web-{7552058C-5CE7-65AA-305C-017461B28983}" dt="2024-01-21T00:00:07.014" v="120"/>
        <pc:sldMkLst>
          <pc:docMk/>
          <pc:sldMk cId="1668955542" sldId="263"/>
        </pc:sldMkLst>
      </pc:sldChg>
      <pc:sldChg chg="addSp modSp mod setBg modClrScheme chgLayout">
        <pc:chgData name="Felipe Rodriguez" userId="S::frodriguez@my365.bellevue.edu::ec4e3cc9-7ace-487b-9456-39e1a354762a" providerId="AD" clId="Web-{7552058C-5CE7-65AA-305C-017461B28983}" dt="2024-01-22T00:20:19.034" v="754" actId="20577"/>
        <pc:sldMkLst>
          <pc:docMk/>
          <pc:sldMk cId="1053108759" sldId="264"/>
        </pc:sldMkLst>
        <pc:spChg chg="mod ord">
          <ac:chgData name="Felipe Rodriguez" userId="S::frodriguez@my365.bellevue.edu::ec4e3cc9-7ace-487b-9456-39e1a354762a" providerId="AD" clId="Web-{7552058C-5CE7-65AA-305C-017461B28983}" dt="2024-01-21T14:45:58.809" v="661"/>
          <ac:spMkLst>
            <pc:docMk/>
            <pc:sldMk cId="1053108759" sldId="264"/>
            <ac:spMk id="2" creationId="{3B515646-5DCB-06E5-3624-A725EAB20DBA}"/>
          </ac:spMkLst>
        </pc:spChg>
        <pc:spChg chg="mod ord">
          <ac:chgData name="Felipe Rodriguez" userId="S::frodriguez@my365.bellevue.edu::ec4e3cc9-7ace-487b-9456-39e1a354762a" providerId="AD" clId="Web-{7552058C-5CE7-65AA-305C-017461B28983}" dt="2024-01-22T00:20:19.034" v="754" actId="20577"/>
          <ac:spMkLst>
            <pc:docMk/>
            <pc:sldMk cId="1053108759" sldId="264"/>
            <ac:spMk id="3" creationId="{0F14E50A-3CA2-CB5D-22BF-95D84B512864}"/>
          </ac:spMkLst>
        </pc:spChg>
        <pc:spChg chg="add">
          <ac:chgData name="Felipe Rodriguez" userId="S::frodriguez@my365.bellevue.edu::ec4e3cc9-7ace-487b-9456-39e1a354762a" providerId="AD" clId="Web-{7552058C-5CE7-65AA-305C-017461B28983}" dt="2024-01-21T14:45:58.809" v="661"/>
          <ac:spMkLst>
            <pc:docMk/>
            <pc:sldMk cId="1053108759" sldId="264"/>
            <ac:spMk id="9" creationId="{85428F22-76B3-4107-AADE-3F9EC95FD325}"/>
          </ac:spMkLst>
        </pc:spChg>
        <pc:grpChg chg="add">
          <ac:chgData name="Felipe Rodriguez" userId="S::frodriguez@my365.bellevue.edu::ec4e3cc9-7ace-487b-9456-39e1a354762a" providerId="AD" clId="Web-{7552058C-5CE7-65AA-305C-017461B28983}" dt="2024-01-21T14:45:58.809" v="661"/>
          <ac:grpSpMkLst>
            <pc:docMk/>
            <pc:sldMk cId="1053108759" sldId="264"/>
            <ac:grpSpMk id="11" creationId="{5346FBCF-5353-4172-96F5-4B7EB07777C4}"/>
          </ac:grpSpMkLst>
        </pc:grpChg>
        <pc:grpChg chg="add">
          <ac:chgData name="Felipe Rodriguez" userId="S::frodriguez@my365.bellevue.edu::ec4e3cc9-7ace-487b-9456-39e1a354762a" providerId="AD" clId="Web-{7552058C-5CE7-65AA-305C-017461B28983}" dt="2024-01-21T14:45:58.809" v="661"/>
          <ac:grpSpMkLst>
            <pc:docMk/>
            <pc:sldMk cId="1053108759" sldId="264"/>
            <ac:grpSpMk id="15" creationId="{78326E10-C8CB-487F-A110-F861268DE619}"/>
          </ac:grpSpMkLst>
        </pc:grpChg>
        <pc:picChg chg="add">
          <ac:chgData name="Felipe Rodriguez" userId="S::frodriguez@my365.bellevue.edu::ec4e3cc9-7ace-487b-9456-39e1a354762a" providerId="AD" clId="Web-{7552058C-5CE7-65AA-305C-017461B28983}" dt="2024-01-21T14:45:58.809" v="661"/>
          <ac:picMkLst>
            <pc:docMk/>
            <pc:sldMk cId="1053108759" sldId="264"/>
            <ac:picMk id="5" creationId="{80EFAB0A-DD27-3FC3-BA1C-1692A9C94A39}"/>
          </ac:picMkLst>
        </pc:picChg>
      </pc:sldChg>
      <pc:sldChg chg="addSp delSp modSp new mod setBg modClrScheme chgLayout">
        <pc:chgData name="Felipe Rodriguez" userId="S::frodriguez@my365.bellevue.edu::ec4e3cc9-7ace-487b-9456-39e1a354762a" providerId="AD" clId="Web-{7552058C-5CE7-65AA-305C-017461B28983}" dt="2024-01-21T15:03:30.713" v="742" actId="20577"/>
        <pc:sldMkLst>
          <pc:docMk/>
          <pc:sldMk cId="2649904266" sldId="265"/>
        </pc:sldMkLst>
        <pc:spChg chg="mod ord">
          <ac:chgData name="Felipe Rodriguez" userId="S::frodriguez@my365.bellevue.edu::ec4e3cc9-7ace-487b-9456-39e1a354762a" providerId="AD" clId="Web-{7552058C-5CE7-65AA-305C-017461B28983}" dt="2024-01-21T14:46:06.513" v="662"/>
          <ac:spMkLst>
            <pc:docMk/>
            <pc:sldMk cId="2649904266" sldId="265"/>
            <ac:spMk id="2" creationId="{CA815A7B-BB54-85FC-62FA-4DD72104BDB6}"/>
          </ac:spMkLst>
        </pc:spChg>
        <pc:spChg chg="del mod ord">
          <ac:chgData name="Felipe Rodriguez" userId="S::frodriguez@my365.bellevue.edu::ec4e3cc9-7ace-487b-9456-39e1a354762a" providerId="AD" clId="Web-{7552058C-5CE7-65AA-305C-017461B28983}" dt="2024-01-21T14:46:06.513" v="662"/>
          <ac:spMkLst>
            <pc:docMk/>
            <pc:sldMk cId="2649904266" sldId="265"/>
            <ac:spMk id="3" creationId="{F0AC7984-3B69-6C8C-F13E-442400D48156}"/>
          </ac:spMkLst>
        </pc:spChg>
        <pc:graphicFrameChg chg="add modGraphic">
          <ac:chgData name="Felipe Rodriguez" userId="S::frodriguez@my365.bellevue.edu::ec4e3cc9-7ace-487b-9456-39e1a354762a" providerId="AD" clId="Web-{7552058C-5CE7-65AA-305C-017461B28983}" dt="2024-01-21T15:03:30.713" v="742" actId="20577"/>
          <ac:graphicFrameMkLst>
            <pc:docMk/>
            <pc:sldMk cId="2649904266" sldId="265"/>
            <ac:graphicFrameMk id="5" creationId="{BC6B771B-AEA7-E032-6CCD-85BFF284B568}"/>
          </ac:graphicFrameMkLst>
        </pc:graphicFrameChg>
      </pc:sldChg>
      <pc:sldChg chg="modSp new">
        <pc:chgData name="Felipe Rodriguez" userId="S::frodriguez@my365.bellevue.edu::ec4e3cc9-7ace-487b-9456-39e1a354762a" providerId="AD" clId="Web-{7552058C-5CE7-65AA-305C-017461B28983}" dt="2024-01-21T15:02:36.883" v="717" actId="20577"/>
        <pc:sldMkLst>
          <pc:docMk/>
          <pc:sldMk cId="700613724" sldId="266"/>
        </pc:sldMkLst>
        <pc:spChg chg="mod">
          <ac:chgData name="Felipe Rodriguez" userId="S::frodriguez@my365.bellevue.edu::ec4e3cc9-7ace-487b-9456-39e1a354762a" providerId="AD" clId="Web-{7552058C-5CE7-65AA-305C-017461B28983}" dt="2024-01-21T14:50:29.975" v="713" actId="20577"/>
          <ac:spMkLst>
            <pc:docMk/>
            <pc:sldMk cId="700613724" sldId="266"/>
            <ac:spMk id="2" creationId="{8AA6F5D2-C350-C48E-CA6A-5488A3DD3634}"/>
          </ac:spMkLst>
        </pc:spChg>
        <pc:spChg chg="mod">
          <ac:chgData name="Felipe Rodriguez" userId="S::frodriguez@my365.bellevue.edu::ec4e3cc9-7ace-487b-9456-39e1a354762a" providerId="AD" clId="Web-{7552058C-5CE7-65AA-305C-017461B28983}" dt="2024-01-21T15:02:36.883" v="717" actId="20577"/>
          <ac:spMkLst>
            <pc:docMk/>
            <pc:sldMk cId="700613724" sldId="266"/>
            <ac:spMk id="3" creationId="{830274B7-D7A5-C819-8874-0E8F776C5E35}"/>
          </ac:spMkLst>
        </pc:spChg>
      </pc:sldChg>
      <pc:sldMasterChg chg="del delSldLayout">
        <pc:chgData name="Felipe Rodriguez" userId="S::frodriguez@my365.bellevue.edu::ec4e3cc9-7ace-487b-9456-39e1a354762a" providerId="AD" clId="Web-{7552058C-5CE7-65AA-305C-017461B28983}" dt="2024-01-21T14:45:46.793" v="660"/>
        <pc:sldMasterMkLst>
          <pc:docMk/>
          <pc:sldMasterMk cId="2460954070" sldId="2147483660"/>
        </pc:sldMasterMkLst>
        <pc:sldLayoutChg chg="del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Felipe Rodriguez" userId="S::frodriguez@my365.bellevue.edu::ec4e3cc9-7ace-487b-9456-39e1a354762a" providerId="AD" clId="Web-{7552058C-5CE7-65AA-305C-017461B28983}" dt="2024-01-21T14:45:46.793" v="660"/>
        <pc:sldMasterMkLst>
          <pc:docMk/>
          <pc:sldMasterMk cId="3134308783" sldId="2147483672"/>
        </pc:sldMasterMkLst>
        <pc:sldLayoutChg chg="add mod replId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3134308783" sldId="2147483672"/>
            <pc:sldLayoutMk cId="1496018739" sldId="2147483673"/>
          </pc:sldLayoutMkLst>
        </pc:sldLayoutChg>
        <pc:sldLayoutChg chg="add mod replId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3134308783" sldId="2147483672"/>
            <pc:sldLayoutMk cId="2505698874" sldId="2147483674"/>
          </pc:sldLayoutMkLst>
        </pc:sldLayoutChg>
        <pc:sldLayoutChg chg="add mod replId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3134308783" sldId="2147483672"/>
            <pc:sldLayoutMk cId="2891821314" sldId="2147483675"/>
          </pc:sldLayoutMkLst>
        </pc:sldLayoutChg>
        <pc:sldLayoutChg chg="add mod replId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3134308783" sldId="2147483672"/>
            <pc:sldLayoutMk cId="1444377378" sldId="2147483676"/>
          </pc:sldLayoutMkLst>
        </pc:sldLayoutChg>
        <pc:sldLayoutChg chg="add mod replId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3134308783" sldId="2147483672"/>
            <pc:sldLayoutMk cId="4291830764" sldId="2147483677"/>
          </pc:sldLayoutMkLst>
        </pc:sldLayoutChg>
        <pc:sldLayoutChg chg="add mod replId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3134308783" sldId="2147483672"/>
            <pc:sldLayoutMk cId="1388533935" sldId="2147483678"/>
          </pc:sldLayoutMkLst>
        </pc:sldLayoutChg>
        <pc:sldLayoutChg chg="add mod replId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3134308783" sldId="2147483672"/>
            <pc:sldLayoutMk cId="833641667" sldId="2147483679"/>
          </pc:sldLayoutMkLst>
        </pc:sldLayoutChg>
        <pc:sldLayoutChg chg="add mod replId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3134308783" sldId="2147483672"/>
            <pc:sldLayoutMk cId="2377995453" sldId="2147483680"/>
          </pc:sldLayoutMkLst>
        </pc:sldLayoutChg>
        <pc:sldLayoutChg chg="add mod replId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3134308783" sldId="2147483672"/>
            <pc:sldLayoutMk cId="3597547137" sldId="2147483681"/>
          </pc:sldLayoutMkLst>
        </pc:sldLayoutChg>
        <pc:sldLayoutChg chg="add mod replId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3134308783" sldId="2147483672"/>
            <pc:sldLayoutMk cId="4226083512" sldId="2147483682"/>
          </pc:sldLayoutMkLst>
        </pc:sldLayoutChg>
        <pc:sldLayoutChg chg="add mod replId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3134308783" sldId="2147483672"/>
            <pc:sldLayoutMk cId="2978580445" sldId="2147483683"/>
          </pc:sldLayoutMkLst>
        </pc:sldLayoutChg>
        <pc:sldLayoutChg chg="add mod replId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3134308783" sldId="2147483672"/>
            <pc:sldLayoutMk cId="123595214" sldId="2147483684"/>
          </pc:sldLayoutMkLst>
        </pc:sldLayoutChg>
        <pc:sldLayoutChg chg="add mod replId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3134308783" sldId="2147483672"/>
            <pc:sldLayoutMk cId="2268849383" sldId="2147483685"/>
          </pc:sldLayoutMkLst>
        </pc:sldLayoutChg>
        <pc:sldLayoutChg chg="add mod replId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3134308783" sldId="2147483672"/>
            <pc:sldLayoutMk cId="3010802945" sldId="2147483686"/>
          </pc:sldLayoutMkLst>
        </pc:sldLayoutChg>
        <pc:sldLayoutChg chg="add mod replId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3134308783" sldId="2147483672"/>
            <pc:sldLayoutMk cId="2521672121" sldId="2147483687"/>
          </pc:sldLayoutMkLst>
        </pc:sldLayoutChg>
        <pc:sldLayoutChg chg="add mod replId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3134308783" sldId="2147483672"/>
            <pc:sldLayoutMk cId="1635454652" sldId="2147483688"/>
          </pc:sldLayoutMkLst>
        </pc:sldLayoutChg>
        <pc:sldLayoutChg chg="add mod replId">
          <pc:chgData name="Felipe Rodriguez" userId="S::frodriguez@my365.bellevue.edu::ec4e3cc9-7ace-487b-9456-39e1a354762a" providerId="AD" clId="Web-{7552058C-5CE7-65AA-305C-017461B28983}" dt="2024-01-21T14:45:46.793" v="660"/>
          <pc:sldLayoutMkLst>
            <pc:docMk/>
            <pc:sldMasterMk cId="3134308783" sldId="2147483672"/>
            <pc:sldLayoutMk cId="3729764551" sldId="2147483689"/>
          </pc:sldLayoutMkLst>
        </pc:sldLayoutChg>
      </pc:sldMasterChg>
    </pc:docChg>
  </pc:docChgLst>
  <pc:docChgLst>
    <pc:chgData name="Felipe Rodriguez" userId="S::frodriguez@my365.bellevue.edu::ec4e3cc9-7ace-487b-9456-39e1a354762a" providerId="AD" clId="Web-{C53E70E4-8A8B-4736-B119-C0192B2DEAD6}"/>
    <pc:docChg chg="addSld modSld sldOrd">
      <pc:chgData name="Felipe Rodriguez" userId="S::frodriguez@my365.bellevue.edu::ec4e3cc9-7ace-487b-9456-39e1a354762a" providerId="AD" clId="Web-{C53E70E4-8A8B-4736-B119-C0192B2DEAD6}" dt="2024-01-20T02:44:08.473" v="92"/>
      <pc:docMkLst>
        <pc:docMk/>
      </pc:docMkLst>
      <pc:sldChg chg="modSp">
        <pc:chgData name="Felipe Rodriguez" userId="S::frodriguez@my365.bellevue.edu::ec4e3cc9-7ace-487b-9456-39e1a354762a" providerId="AD" clId="Web-{C53E70E4-8A8B-4736-B119-C0192B2DEAD6}" dt="2024-01-19T23:41:58.156" v="17" actId="20577"/>
        <pc:sldMkLst>
          <pc:docMk/>
          <pc:sldMk cId="109857222" sldId="256"/>
        </pc:sldMkLst>
        <pc:spChg chg="mod">
          <ac:chgData name="Felipe Rodriguez" userId="S::frodriguez@my365.bellevue.edu::ec4e3cc9-7ace-487b-9456-39e1a354762a" providerId="AD" clId="Web-{C53E70E4-8A8B-4736-B119-C0192B2DEAD6}" dt="2024-01-19T23:41:54.218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elipe Rodriguez" userId="S::frodriguez@my365.bellevue.edu::ec4e3cc9-7ace-487b-9456-39e1a354762a" providerId="AD" clId="Web-{C53E70E4-8A8B-4736-B119-C0192B2DEAD6}" dt="2024-01-19T23:41:58.156" v="1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modClrScheme chgLayout">
        <pc:chgData name="Felipe Rodriguez" userId="S::frodriguez@my365.bellevue.edu::ec4e3cc9-7ace-487b-9456-39e1a354762a" providerId="AD" clId="Web-{C53E70E4-8A8B-4736-B119-C0192B2DEAD6}" dt="2024-01-20T02:44:08.473" v="92"/>
        <pc:sldMkLst>
          <pc:docMk/>
          <pc:sldMk cId="2285924063" sldId="257"/>
        </pc:sldMkLst>
        <pc:spChg chg="mod ord">
          <ac:chgData name="Felipe Rodriguez" userId="S::frodriguez@my365.bellevue.edu::ec4e3cc9-7ace-487b-9456-39e1a354762a" providerId="AD" clId="Web-{C53E70E4-8A8B-4736-B119-C0192B2DEAD6}" dt="2024-01-20T02:44:06.489" v="91"/>
          <ac:spMkLst>
            <pc:docMk/>
            <pc:sldMk cId="2285924063" sldId="257"/>
            <ac:spMk id="2" creationId="{44893DCE-81C8-9FFF-F3B1-15E7A6A1C267}"/>
          </ac:spMkLst>
        </pc:spChg>
        <pc:spChg chg="del mod ord">
          <ac:chgData name="Felipe Rodriguez" userId="S::frodriguez@my365.bellevue.edu::ec4e3cc9-7ace-487b-9456-39e1a354762a" providerId="AD" clId="Web-{C53E70E4-8A8B-4736-B119-C0192B2DEAD6}" dt="2024-01-20T02:44:08.473" v="92"/>
          <ac:spMkLst>
            <pc:docMk/>
            <pc:sldMk cId="2285924063" sldId="257"/>
            <ac:spMk id="3" creationId="{0D46E8C3-85CF-9E46-40A6-31263F9BA848}"/>
          </ac:spMkLst>
        </pc:spChg>
        <pc:spChg chg="add mod ord">
          <ac:chgData name="Felipe Rodriguez" userId="S::frodriguez@my365.bellevue.edu::ec4e3cc9-7ace-487b-9456-39e1a354762a" providerId="AD" clId="Web-{C53E70E4-8A8B-4736-B119-C0192B2DEAD6}" dt="2024-01-20T02:44:06.489" v="91"/>
          <ac:spMkLst>
            <pc:docMk/>
            <pc:sldMk cId="2285924063" sldId="257"/>
            <ac:spMk id="4" creationId="{E029AF96-29A6-93C4-F078-6EF68A0B3585}"/>
          </ac:spMkLst>
        </pc:spChg>
        <pc:picChg chg="add mod ord">
          <ac:chgData name="Felipe Rodriguez" userId="S::frodriguez@my365.bellevue.edu::ec4e3cc9-7ace-487b-9456-39e1a354762a" providerId="AD" clId="Web-{C53E70E4-8A8B-4736-B119-C0192B2DEAD6}" dt="2024-01-20T02:44:08.473" v="92"/>
          <ac:picMkLst>
            <pc:docMk/>
            <pc:sldMk cId="2285924063" sldId="257"/>
            <ac:picMk id="5" creationId="{B0E121CB-2E41-9731-0D98-0A27C6639426}"/>
          </ac:picMkLst>
        </pc:picChg>
      </pc:sldChg>
      <pc:sldChg chg="modSp new">
        <pc:chgData name="Felipe Rodriguez" userId="S::frodriguez@my365.bellevue.edu::ec4e3cc9-7ace-487b-9456-39e1a354762a" providerId="AD" clId="Web-{C53E70E4-8A8B-4736-B119-C0192B2DEAD6}" dt="2024-01-19T23:42:36.282" v="50" actId="20577"/>
        <pc:sldMkLst>
          <pc:docMk/>
          <pc:sldMk cId="1944999214" sldId="258"/>
        </pc:sldMkLst>
        <pc:spChg chg="mod">
          <ac:chgData name="Felipe Rodriguez" userId="S::frodriguez@my365.bellevue.edu::ec4e3cc9-7ace-487b-9456-39e1a354762a" providerId="AD" clId="Web-{C53E70E4-8A8B-4736-B119-C0192B2DEAD6}" dt="2024-01-19T23:42:36.282" v="50" actId="20577"/>
          <ac:spMkLst>
            <pc:docMk/>
            <pc:sldMk cId="1944999214" sldId="258"/>
            <ac:spMk id="2" creationId="{C80670F7-FCE5-A607-4343-D037A4AB1571}"/>
          </ac:spMkLst>
        </pc:spChg>
      </pc:sldChg>
      <pc:sldChg chg="addSp delSp modSp new mod modClrScheme chgLayout">
        <pc:chgData name="Felipe Rodriguez" userId="S::frodriguez@my365.bellevue.edu::ec4e3cc9-7ace-487b-9456-39e1a354762a" providerId="AD" clId="Web-{C53E70E4-8A8B-4736-B119-C0192B2DEAD6}" dt="2024-01-20T02:23:03.771" v="90" actId="20577"/>
        <pc:sldMkLst>
          <pc:docMk/>
          <pc:sldMk cId="1674295265" sldId="259"/>
        </pc:sldMkLst>
        <pc:spChg chg="mod ord">
          <ac:chgData name="Felipe Rodriguez" userId="S::frodriguez@my365.bellevue.edu::ec4e3cc9-7ace-487b-9456-39e1a354762a" providerId="AD" clId="Web-{C53E70E4-8A8B-4736-B119-C0192B2DEAD6}" dt="2024-01-20T02:23:03.771" v="90" actId="20577"/>
          <ac:spMkLst>
            <pc:docMk/>
            <pc:sldMk cId="1674295265" sldId="259"/>
            <ac:spMk id="2" creationId="{715C7050-DBD5-82EB-2971-ED8B4B8486D0}"/>
          </ac:spMkLst>
        </pc:spChg>
        <pc:spChg chg="del mod ord">
          <ac:chgData name="Felipe Rodriguez" userId="S::frodriguez@my365.bellevue.edu::ec4e3cc9-7ace-487b-9456-39e1a354762a" providerId="AD" clId="Web-{C53E70E4-8A8B-4736-B119-C0192B2DEAD6}" dt="2024-01-20T02:22:07.613" v="77"/>
          <ac:spMkLst>
            <pc:docMk/>
            <pc:sldMk cId="1674295265" sldId="259"/>
            <ac:spMk id="3" creationId="{44EAD8F2-263E-CC84-4D12-5BB503541509}"/>
          </ac:spMkLst>
        </pc:spChg>
        <pc:spChg chg="add del mod ord">
          <ac:chgData name="Felipe Rodriguez" userId="S::frodriguez@my365.bellevue.edu::ec4e3cc9-7ace-487b-9456-39e1a354762a" providerId="AD" clId="Web-{C53E70E4-8A8B-4736-B119-C0192B2DEAD6}" dt="2024-01-20T02:22:30.692" v="79"/>
          <ac:spMkLst>
            <pc:docMk/>
            <pc:sldMk cId="1674295265" sldId="259"/>
            <ac:spMk id="4" creationId="{1C47B3DA-7321-0A97-5782-1B1486E44D5A}"/>
          </ac:spMkLst>
        </pc:spChg>
        <pc:picChg chg="add mod ord">
          <ac:chgData name="Felipe Rodriguez" userId="S::frodriguez@my365.bellevue.edu::ec4e3cc9-7ace-487b-9456-39e1a354762a" providerId="AD" clId="Web-{C53E70E4-8A8B-4736-B119-C0192B2DEAD6}" dt="2024-01-20T02:22:45.317" v="83" actId="1076"/>
          <ac:picMkLst>
            <pc:docMk/>
            <pc:sldMk cId="1674295265" sldId="259"/>
            <ac:picMk id="5" creationId="{DC9A8A2F-AC9B-089F-AC1A-3FC530D3C6DB}"/>
          </ac:picMkLst>
        </pc:picChg>
        <pc:picChg chg="add mod ord">
          <ac:chgData name="Felipe Rodriguez" userId="S::frodriguez@my365.bellevue.edu::ec4e3cc9-7ace-487b-9456-39e1a354762a" providerId="AD" clId="Web-{C53E70E4-8A8B-4736-B119-C0192B2DEAD6}" dt="2024-01-20T02:22:42.692" v="82" actId="1076"/>
          <ac:picMkLst>
            <pc:docMk/>
            <pc:sldMk cId="1674295265" sldId="259"/>
            <ac:picMk id="6" creationId="{8D685EF1-6279-53BF-84BC-ED617C2EB834}"/>
          </ac:picMkLst>
        </pc:picChg>
      </pc:sldChg>
      <pc:sldChg chg="modSp new">
        <pc:chgData name="Felipe Rodriguez" userId="S::frodriguez@my365.bellevue.edu::ec4e3cc9-7ace-487b-9456-39e1a354762a" providerId="AD" clId="Web-{C53E70E4-8A8B-4736-B119-C0192B2DEAD6}" dt="2024-01-19T23:42:45.423" v="65" actId="20577"/>
        <pc:sldMkLst>
          <pc:docMk/>
          <pc:sldMk cId="354860345" sldId="260"/>
        </pc:sldMkLst>
        <pc:spChg chg="mod">
          <ac:chgData name="Felipe Rodriguez" userId="S::frodriguez@my365.bellevue.edu::ec4e3cc9-7ace-487b-9456-39e1a354762a" providerId="AD" clId="Web-{C53E70E4-8A8B-4736-B119-C0192B2DEAD6}" dt="2024-01-19T23:42:45.423" v="65" actId="20577"/>
          <ac:spMkLst>
            <pc:docMk/>
            <pc:sldMk cId="354860345" sldId="260"/>
            <ac:spMk id="2" creationId="{41F4700F-3A34-DB95-874C-A56EF42A423D}"/>
          </ac:spMkLst>
        </pc:spChg>
      </pc:sldChg>
      <pc:sldChg chg="modSp new">
        <pc:chgData name="Felipe Rodriguez" userId="S::frodriguez@my365.bellevue.edu::ec4e3cc9-7ace-487b-9456-39e1a354762a" providerId="AD" clId="Web-{C53E70E4-8A8B-4736-B119-C0192B2DEAD6}" dt="2024-01-19T23:42:50.923" v="67" actId="20577"/>
        <pc:sldMkLst>
          <pc:docMk/>
          <pc:sldMk cId="2127634875" sldId="261"/>
        </pc:sldMkLst>
        <pc:spChg chg="mod">
          <ac:chgData name="Felipe Rodriguez" userId="S::frodriguez@my365.bellevue.edu::ec4e3cc9-7ace-487b-9456-39e1a354762a" providerId="AD" clId="Web-{C53E70E4-8A8B-4736-B119-C0192B2DEAD6}" dt="2024-01-19T23:42:50.923" v="67" actId="20577"/>
          <ac:spMkLst>
            <pc:docMk/>
            <pc:sldMk cId="2127634875" sldId="261"/>
            <ac:spMk id="2" creationId="{4E2D1504-E2CD-6694-BEF3-3238FFA16EE8}"/>
          </ac:spMkLst>
        </pc:spChg>
      </pc:sldChg>
      <pc:sldChg chg="new">
        <pc:chgData name="Felipe Rodriguez" userId="S::frodriguez@my365.bellevue.edu::ec4e3cc9-7ace-487b-9456-39e1a354762a" providerId="AD" clId="Web-{C53E70E4-8A8B-4736-B119-C0192B2DEAD6}" dt="2024-01-19T23:42:03.890" v="23"/>
        <pc:sldMkLst>
          <pc:docMk/>
          <pc:sldMk cId="1058714325" sldId="262"/>
        </pc:sldMkLst>
      </pc:sldChg>
      <pc:sldChg chg="new">
        <pc:chgData name="Felipe Rodriguez" userId="S::frodriguez@my365.bellevue.edu::ec4e3cc9-7ace-487b-9456-39e1a354762a" providerId="AD" clId="Web-{C53E70E4-8A8B-4736-B119-C0192B2DEAD6}" dt="2024-01-19T23:42:04.297" v="24"/>
        <pc:sldMkLst>
          <pc:docMk/>
          <pc:sldMk cId="1668955542" sldId="263"/>
        </pc:sldMkLst>
      </pc:sldChg>
      <pc:sldChg chg="modSp new ord">
        <pc:chgData name="Felipe Rodriguez" userId="S::frodriguez@my365.bellevue.edu::ec4e3cc9-7ace-487b-9456-39e1a354762a" providerId="AD" clId="Web-{C53E70E4-8A8B-4736-B119-C0192B2DEAD6}" dt="2024-01-20T00:19:02.336" v="75" actId="20577"/>
        <pc:sldMkLst>
          <pc:docMk/>
          <pc:sldMk cId="1053108759" sldId="264"/>
        </pc:sldMkLst>
        <pc:spChg chg="mod">
          <ac:chgData name="Felipe Rodriguez" userId="S::frodriguez@my365.bellevue.edu::ec4e3cc9-7ace-487b-9456-39e1a354762a" providerId="AD" clId="Web-{C53E70E4-8A8B-4736-B119-C0192B2DEAD6}" dt="2024-01-19T23:42:19.672" v="37" actId="20577"/>
          <ac:spMkLst>
            <pc:docMk/>
            <pc:sldMk cId="1053108759" sldId="264"/>
            <ac:spMk id="2" creationId="{3B515646-5DCB-06E5-3624-A725EAB20DBA}"/>
          </ac:spMkLst>
        </pc:spChg>
        <pc:spChg chg="mod">
          <ac:chgData name="Felipe Rodriguez" userId="S::frodriguez@my365.bellevue.edu::ec4e3cc9-7ace-487b-9456-39e1a354762a" providerId="AD" clId="Web-{C53E70E4-8A8B-4736-B119-C0192B2DEAD6}" dt="2024-01-20T00:19:02.336" v="75" actId="20577"/>
          <ac:spMkLst>
            <pc:docMk/>
            <pc:sldMk cId="1053108759" sldId="264"/>
            <ac:spMk id="3" creationId="{0F14E50A-3CA2-CB5D-22BF-95D84B51286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87EF0-7B88-49B8-9246-B7A3419158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29E8AF-0220-4750-A23E-E1D59FE947BD}">
      <dgm:prSet/>
      <dgm:spPr/>
      <dgm:t>
        <a:bodyPr/>
        <a:lstStyle/>
        <a:p>
          <a:r>
            <a:rPr lang="en-US" dirty="0"/>
            <a:t>High level overview of data</a:t>
          </a:r>
        </a:p>
      </dgm:t>
    </dgm:pt>
    <dgm:pt modelId="{47E455FA-0827-40BD-84F6-D827561360DB}" type="parTrans" cxnId="{C79F9509-F178-4C5F-BC08-B59DC9BF84C8}">
      <dgm:prSet/>
      <dgm:spPr/>
      <dgm:t>
        <a:bodyPr/>
        <a:lstStyle/>
        <a:p>
          <a:endParaRPr lang="en-US"/>
        </a:p>
      </dgm:t>
    </dgm:pt>
    <dgm:pt modelId="{F584D0D0-A93B-4478-8047-27028857C754}" type="sibTrans" cxnId="{C79F9509-F178-4C5F-BC08-B59DC9BF84C8}">
      <dgm:prSet/>
      <dgm:spPr/>
      <dgm:t>
        <a:bodyPr/>
        <a:lstStyle/>
        <a:p>
          <a:endParaRPr lang="en-US"/>
        </a:p>
      </dgm:t>
    </dgm:pt>
    <dgm:pt modelId="{4E5B4429-061E-4763-A3D2-B1693B0C8E82}">
      <dgm:prSet/>
      <dgm:spPr/>
      <dgm:t>
        <a:bodyPr/>
        <a:lstStyle/>
        <a:p>
          <a:r>
            <a:rPr lang="en-US" dirty="0"/>
            <a:t>Impact of Media</a:t>
          </a:r>
        </a:p>
      </dgm:t>
    </dgm:pt>
    <dgm:pt modelId="{311C3981-EA91-4FD6-A5E5-A625E2CB9834}" type="parTrans" cxnId="{E6BE87D2-6828-43F3-81BC-7AE51C963ED4}">
      <dgm:prSet/>
      <dgm:spPr/>
      <dgm:t>
        <a:bodyPr/>
        <a:lstStyle/>
        <a:p>
          <a:endParaRPr lang="en-US"/>
        </a:p>
      </dgm:t>
    </dgm:pt>
    <dgm:pt modelId="{3B9DAE92-9B17-4A84-962E-3C986DD0F89E}" type="sibTrans" cxnId="{E6BE87D2-6828-43F3-81BC-7AE51C963ED4}">
      <dgm:prSet/>
      <dgm:spPr/>
      <dgm:t>
        <a:bodyPr/>
        <a:lstStyle/>
        <a:p>
          <a:endParaRPr lang="en-US"/>
        </a:p>
      </dgm:t>
    </dgm:pt>
    <dgm:pt modelId="{FA662651-24AA-4066-93AD-8ACA045DD9B6}">
      <dgm:prSet/>
      <dgm:spPr/>
      <dgm:t>
        <a:bodyPr/>
        <a:lstStyle/>
        <a:p>
          <a:pPr rtl="0"/>
          <a:r>
            <a:rPr lang="en-US" dirty="0"/>
            <a:t>Plan </a:t>
          </a:r>
          <a:r>
            <a:rPr lang="en-US" dirty="0">
              <a:latin typeface="Corbel" panose="020B0503020204020204"/>
            </a:rPr>
            <a:t>Proposal</a:t>
          </a:r>
          <a:endParaRPr lang="en-US" dirty="0"/>
        </a:p>
      </dgm:t>
    </dgm:pt>
    <dgm:pt modelId="{6B3E1565-AED8-4CB9-B949-1AA555CBABF1}" type="parTrans" cxnId="{8ACA2E1A-9664-43A9-AE3F-B167B119AD6C}">
      <dgm:prSet/>
      <dgm:spPr/>
      <dgm:t>
        <a:bodyPr/>
        <a:lstStyle/>
        <a:p>
          <a:endParaRPr lang="en-US"/>
        </a:p>
      </dgm:t>
    </dgm:pt>
    <dgm:pt modelId="{AC83AD8E-7D63-44D3-9067-819A9B5E0C6A}" type="sibTrans" cxnId="{8ACA2E1A-9664-43A9-AE3F-B167B119AD6C}">
      <dgm:prSet/>
      <dgm:spPr/>
      <dgm:t>
        <a:bodyPr/>
        <a:lstStyle/>
        <a:p>
          <a:endParaRPr lang="en-US"/>
        </a:p>
      </dgm:t>
    </dgm:pt>
    <dgm:pt modelId="{6F84A3A6-2023-4DAD-BE35-DA4C1C8F1B55}" type="pres">
      <dgm:prSet presAssocID="{3C587EF0-7B88-49B8-9246-B7A3419158E7}" presName="root" presStyleCnt="0">
        <dgm:presLayoutVars>
          <dgm:dir/>
          <dgm:resizeHandles val="exact"/>
        </dgm:presLayoutVars>
      </dgm:prSet>
      <dgm:spPr/>
    </dgm:pt>
    <dgm:pt modelId="{9A914C61-B8ED-4782-8E88-CC4372955E29}" type="pres">
      <dgm:prSet presAssocID="{0829E8AF-0220-4750-A23E-E1D59FE947BD}" presName="compNode" presStyleCnt="0"/>
      <dgm:spPr/>
    </dgm:pt>
    <dgm:pt modelId="{7BA564E6-A7D4-4966-A7E0-16858296A441}" type="pres">
      <dgm:prSet presAssocID="{0829E8AF-0220-4750-A23E-E1D59FE947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675C1C-C34C-4F9E-BA7E-EDB88D34ADFA}" type="pres">
      <dgm:prSet presAssocID="{0829E8AF-0220-4750-A23E-E1D59FE947BD}" presName="spaceRect" presStyleCnt="0"/>
      <dgm:spPr/>
    </dgm:pt>
    <dgm:pt modelId="{D59677FF-18F8-4DEA-B184-F1648B25C767}" type="pres">
      <dgm:prSet presAssocID="{0829E8AF-0220-4750-A23E-E1D59FE947BD}" presName="textRect" presStyleLbl="revTx" presStyleIdx="0" presStyleCnt="3">
        <dgm:presLayoutVars>
          <dgm:chMax val="1"/>
          <dgm:chPref val="1"/>
        </dgm:presLayoutVars>
      </dgm:prSet>
      <dgm:spPr/>
    </dgm:pt>
    <dgm:pt modelId="{74D2A9F1-FCDF-4C47-BBB5-14B016931C1C}" type="pres">
      <dgm:prSet presAssocID="{F584D0D0-A93B-4478-8047-27028857C754}" presName="sibTrans" presStyleCnt="0"/>
      <dgm:spPr/>
    </dgm:pt>
    <dgm:pt modelId="{6A55B109-D893-4444-B2CE-92DC6218DC3C}" type="pres">
      <dgm:prSet presAssocID="{4E5B4429-061E-4763-A3D2-B1693B0C8E82}" presName="compNode" presStyleCnt="0"/>
      <dgm:spPr/>
    </dgm:pt>
    <dgm:pt modelId="{FF497EB7-C9B2-4467-9AE9-F4D19799D7E5}" type="pres">
      <dgm:prSet presAssocID="{4E5B4429-061E-4763-A3D2-B1693B0C8E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994CF6BD-40FB-474B-B9A9-A518D5CB577D}" type="pres">
      <dgm:prSet presAssocID="{4E5B4429-061E-4763-A3D2-B1693B0C8E82}" presName="spaceRect" presStyleCnt="0"/>
      <dgm:spPr/>
    </dgm:pt>
    <dgm:pt modelId="{F1BC7A1D-10A2-481C-833C-F9C0F6826A46}" type="pres">
      <dgm:prSet presAssocID="{4E5B4429-061E-4763-A3D2-B1693B0C8E82}" presName="textRect" presStyleLbl="revTx" presStyleIdx="1" presStyleCnt="3">
        <dgm:presLayoutVars>
          <dgm:chMax val="1"/>
          <dgm:chPref val="1"/>
        </dgm:presLayoutVars>
      </dgm:prSet>
      <dgm:spPr/>
    </dgm:pt>
    <dgm:pt modelId="{F93376D3-2D35-4101-8ADD-82B854DAACE1}" type="pres">
      <dgm:prSet presAssocID="{3B9DAE92-9B17-4A84-962E-3C986DD0F89E}" presName="sibTrans" presStyleCnt="0"/>
      <dgm:spPr/>
    </dgm:pt>
    <dgm:pt modelId="{0D366B64-2450-457B-B163-578D5D7487BA}" type="pres">
      <dgm:prSet presAssocID="{FA662651-24AA-4066-93AD-8ACA045DD9B6}" presName="compNode" presStyleCnt="0"/>
      <dgm:spPr/>
    </dgm:pt>
    <dgm:pt modelId="{D075AF16-521E-4DD5-9A05-0006CB157101}" type="pres">
      <dgm:prSet presAssocID="{FA662651-24AA-4066-93AD-8ACA045DD9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7C0FEC4-067A-4A33-AC6D-ADCD39679C68}" type="pres">
      <dgm:prSet presAssocID="{FA662651-24AA-4066-93AD-8ACA045DD9B6}" presName="spaceRect" presStyleCnt="0"/>
      <dgm:spPr/>
    </dgm:pt>
    <dgm:pt modelId="{A681FCBC-F3C5-45B6-85DC-BB8055F9054B}" type="pres">
      <dgm:prSet presAssocID="{FA662651-24AA-4066-93AD-8ACA045DD9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9F9509-F178-4C5F-BC08-B59DC9BF84C8}" srcId="{3C587EF0-7B88-49B8-9246-B7A3419158E7}" destId="{0829E8AF-0220-4750-A23E-E1D59FE947BD}" srcOrd="0" destOrd="0" parTransId="{47E455FA-0827-40BD-84F6-D827561360DB}" sibTransId="{F584D0D0-A93B-4478-8047-27028857C754}"/>
    <dgm:cxn modelId="{8A57C312-8306-4434-9078-48C5D01D6385}" type="presOf" srcId="{3C587EF0-7B88-49B8-9246-B7A3419158E7}" destId="{6F84A3A6-2023-4DAD-BE35-DA4C1C8F1B55}" srcOrd="0" destOrd="0" presId="urn:microsoft.com/office/officeart/2018/2/layout/IconLabelList"/>
    <dgm:cxn modelId="{8ACA2E1A-9664-43A9-AE3F-B167B119AD6C}" srcId="{3C587EF0-7B88-49B8-9246-B7A3419158E7}" destId="{FA662651-24AA-4066-93AD-8ACA045DD9B6}" srcOrd="2" destOrd="0" parTransId="{6B3E1565-AED8-4CB9-B949-1AA555CBABF1}" sibTransId="{AC83AD8E-7D63-44D3-9067-819A9B5E0C6A}"/>
    <dgm:cxn modelId="{12555168-1FA0-4E8C-BB2C-FF28B42A814C}" type="presOf" srcId="{4E5B4429-061E-4763-A3D2-B1693B0C8E82}" destId="{F1BC7A1D-10A2-481C-833C-F9C0F6826A46}" srcOrd="0" destOrd="0" presId="urn:microsoft.com/office/officeart/2018/2/layout/IconLabelList"/>
    <dgm:cxn modelId="{12B49392-98DB-4F64-81D8-BE833D888A94}" type="presOf" srcId="{0829E8AF-0220-4750-A23E-E1D59FE947BD}" destId="{D59677FF-18F8-4DEA-B184-F1648B25C767}" srcOrd="0" destOrd="0" presId="urn:microsoft.com/office/officeart/2018/2/layout/IconLabelList"/>
    <dgm:cxn modelId="{144EEC97-539B-4C26-8BDB-5B8C6E3438DE}" type="presOf" srcId="{FA662651-24AA-4066-93AD-8ACA045DD9B6}" destId="{A681FCBC-F3C5-45B6-85DC-BB8055F9054B}" srcOrd="0" destOrd="0" presId="urn:microsoft.com/office/officeart/2018/2/layout/IconLabelList"/>
    <dgm:cxn modelId="{E6BE87D2-6828-43F3-81BC-7AE51C963ED4}" srcId="{3C587EF0-7B88-49B8-9246-B7A3419158E7}" destId="{4E5B4429-061E-4763-A3D2-B1693B0C8E82}" srcOrd="1" destOrd="0" parTransId="{311C3981-EA91-4FD6-A5E5-A625E2CB9834}" sibTransId="{3B9DAE92-9B17-4A84-962E-3C986DD0F89E}"/>
    <dgm:cxn modelId="{66973750-A2A7-4DD2-AE49-E3AF61400B21}" type="presParOf" srcId="{6F84A3A6-2023-4DAD-BE35-DA4C1C8F1B55}" destId="{9A914C61-B8ED-4782-8E88-CC4372955E29}" srcOrd="0" destOrd="0" presId="urn:microsoft.com/office/officeart/2018/2/layout/IconLabelList"/>
    <dgm:cxn modelId="{62D83128-90BA-41A4-82CB-1FC4945E2946}" type="presParOf" srcId="{9A914C61-B8ED-4782-8E88-CC4372955E29}" destId="{7BA564E6-A7D4-4966-A7E0-16858296A441}" srcOrd="0" destOrd="0" presId="urn:microsoft.com/office/officeart/2018/2/layout/IconLabelList"/>
    <dgm:cxn modelId="{74141474-438B-4711-9DCF-636F5ACC887C}" type="presParOf" srcId="{9A914C61-B8ED-4782-8E88-CC4372955E29}" destId="{EE675C1C-C34C-4F9E-BA7E-EDB88D34ADFA}" srcOrd="1" destOrd="0" presId="urn:microsoft.com/office/officeart/2018/2/layout/IconLabelList"/>
    <dgm:cxn modelId="{C31E7051-04BB-4551-AB5F-5B0FB3531A6A}" type="presParOf" srcId="{9A914C61-B8ED-4782-8E88-CC4372955E29}" destId="{D59677FF-18F8-4DEA-B184-F1648B25C767}" srcOrd="2" destOrd="0" presId="urn:microsoft.com/office/officeart/2018/2/layout/IconLabelList"/>
    <dgm:cxn modelId="{A72079B2-0882-48E9-89B7-1DE141394A1B}" type="presParOf" srcId="{6F84A3A6-2023-4DAD-BE35-DA4C1C8F1B55}" destId="{74D2A9F1-FCDF-4C47-BBB5-14B016931C1C}" srcOrd="1" destOrd="0" presId="urn:microsoft.com/office/officeart/2018/2/layout/IconLabelList"/>
    <dgm:cxn modelId="{EB2289A2-9379-48AB-9BE1-A9E439675536}" type="presParOf" srcId="{6F84A3A6-2023-4DAD-BE35-DA4C1C8F1B55}" destId="{6A55B109-D893-4444-B2CE-92DC6218DC3C}" srcOrd="2" destOrd="0" presId="urn:microsoft.com/office/officeart/2018/2/layout/IconLabelList"/>
    <dgm:cxn modelId="{8749A05E-0902-438E-B22E-F620A0B5BF07}" type="presParOf" srcId="{6A55B109-D893-4444-B2CE-92DC6218DC3C}" destId="{FF497EB7-C9B2-4467-9AE9-F4D19799D7E5}" srcOrd="0" destOrd="0" presId="urn:microsoft.com/office/officeart/2018/2/layout/IconLabelList"/>
    <dgm:cxn modelId="{CAC5AD58-9253-4364-9ECD-7CE041D45DEE}" type="presParOf" srcId="{6A55B109-D893-4444-B2CE-92DC6218DC3C}" destId="{994CF6BD-40FB-474B-B9A9-A518D5CB577D}" srcOrd="1" destOrd="0" presId="urn:microsoft.com/office/officeart/2018/2/layout/IconLabelList"/>
    <dgm:cxn modelId="{203EDE4B-4F31-4ABE-BD68-AC020F4FAC58}" type="presParOf" srcId="{6A55B109-D893-4444-B2CE-92DC6218DC3C}" destId="{F1BC7A1D-10A2-481C-833C-F9C0F6826A46}" srcOrd="2" destOrd="0" presId="urn:microsoft.com/office/officeart/2018/2/layout/IconLabelList"/>
    <dgm:cxn modelId="{B66A936C-19CF-4684-BC09-A06B0AD61373}" type="presParOf" srcId="{6F84A3A6-2023-4DAD-BE35-DA4C1C8F1B55}" destId="{F93376D3-2D35-4101-8ADD-82B854DAACE1}" srcOrd="3" destOrd="0" presId="urn:microsoft.com/office/officeart/2018/2/layout/IconLabelList"/>
    <dgm:cxn modelId="{E7140727-CB55-417E-A729-F437BC2F9B03}" type="presParOf" srcId="{6F84A3A6-2023-4DAD-BE35-DA4C1C8F1B55}" destId="{0D366B64-2450-457B-B163-578D5D7487BA}" srcOrd="4" destOrd="0" presId="urn:microsoft.com/office/officeart/2018/2/layout/IconLabelList"/>
    <dgm:cxn modelId="{0223CF0D-01EF-4F20-AB82-1E8367214C0E}" type="presParOf" srcId="{0D366B64-2450-457B-B163-578D5D7487BA}" destId="{D075AF16-521E-4DD5-9A05-0006CB157101}" srcOrd="0" destOrd="0" presId="urn:microsoft.com/office/officeart/2018/2/layout/IconLabelList"/>
    <dgm:cxn modelId="{A7FFF6A2-054D-4B1A-8A75-952E9775F20A}" type="presParOf" srcId="{0D366B64-2450-457B-B163-578D5D7487BA}" destId="{97C0FEC4-067A-4A33-AC6D-ADCD39679C68}" srcOrd="1" destOrd="0" presId="urn:microsoft.com/office/officeart/2018/2/layout/IconLabelList"/>
    <dgm:cxn modelId="{A328C39C-C871-414E-BADF-AFB4DCD797EB}" type="presParOf" srcId="{0D366B64-2450-457B-B163-578D5D7487BA}" destId="{A681FCBC-F3C5-45B6-85DC-BB8055F905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564E6-A7D4-4966-A7E0-16858296A441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677FF-18F8-4DEA-B184-F1648B25C767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High level overview of data</a:t>
          </a:r>
        </a:p>
      </dsp:txBody>
      <dsp:txXfrm>
        <a:off x="193236" y="1991154"/>
        <a:ext cx="2792789" cy="720000"/>
      </dsp:txXfrm>
    </dsp:sp>
    <dsp:sp modelId="{FF497EB7-C9B2-4467-9AE9-F4D19799D7E5}">
      <dsp:nvSpPr>
        <dsp:cNvPr id="0" name=""/>
        <dsp:cNvSpPr/>
      </dsp:nvSpPr>
      <dsp:spPr>
        <a:xfrm>
          <a:off x="4242781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7A1D-10A2-481C-833C-F9C0F6826A46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Impact of Media</a:t>
          </a:r>
        </a:p>
      </dsp:txBody>
      <dsp:txXfrm>
        <a:off x="3474764" y="1991154"/>
        <a:ext cx="2792789" cy="720000"/>
      </dsp:txXfrm>
    </dsp:sp>
    <dsp:sp modelId="{D075AF16-521E-4DD5-9A05-0006CB157101}">
      <dsp:nvSpPr>
        <dsp:cNvPr id="0" name=""/>
        <dsp:cNvSpPr/>
      </dsp:nvSpPr>
      <dsp:spPr>
        <a:xfrm>
          <a:off x="7524309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1FCBC-F3C5-45B6-85DC-BB8055F9054B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Plan </a:t>
          </a:r>
          <a:r>
            <a:rPr lang="en-US" sz="2500" kern="1200" dirty="0">
              <a:latin typeface="Corbel" panose="020B0503020204020204"/>
            </a:rPr>
            <a:t>Proposal</a:t>
          </a:r>
          <a:endParaRPr lang="en-US" sz="2500" kern="1200" dirty="0"/>
        </a:p>
      </dsp:txBody>
      <dsp:txXfrm>
        <a:off x="6756292" y="1991154"/>
        <a:ext cx="27927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1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8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80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5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49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02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72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4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6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9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2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3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3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4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4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0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sb.gov/safety/data/Pages/GeneralAviationDashboard.aspx" TargetMode="External"/><Relationship Id="rId2" Type="http://schemas.openxmlformats.org/officeDocument/2006/relationships/hyperlink" Target="https://www.airlines.org/impac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Airline Safety Concerns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By: Felipe Rodriguez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515646-5DCB-06E5-3624-A725EAB2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Agenda</a:t>
            </a:r>
            <a:endParaRPr lang="en-US" dirty="0"/>
          </a:p>
        </p:txBody>
      </p:sp>
      <p:pic>
        <p:nvPicPr>
          <p:cNvPr id="5" name="Picture 4" descr="Buildings and reflections">
            <a:extLst>
              <a:ext uri="{FF2B5EF4-FFF2-40B4-BE49-F238E27FC236}">
                <a16:creationId xmlns:a16="http://schemas.microsoft.com/office/drawing/2014/main" id="{80EFAB0A-DD27-3FC3-BA1C-1692A9C94A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55" r="33999" b="-10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E50A-3CA2-CB5D-22BF-95D84B512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Data Overview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Injuries and Causes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Phase of Accidents and Defining Events </a:t>
            </a:r>
          </a:p>
          <a:p>
            <a:r>
              <a:rPr lang="en-US" dirty="0">
                <a:ea typeface="Calibri"/>
                <a:cs typeface="Calibri"/>
              </a:rPr>
              <a:t>Impact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Profit and Revenue</a:t>
            </a:r>
          </a:p>
          <a:p>
            <a:r>
              <a:rPr lang="en-US" dirty="0">
                <a:ea typeface="Calibri"/>
                <a:cs typeface="Calibri"/>
              </a:rPr>
              <a:t>Plan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10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5A7B-BB54-85FC-62FA-4DD72104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Goal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6B771B-AEA7-E032-6CCD-85BFF284B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241583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90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3DCE-81C8-9FFF-F3B1-15E7A6A1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Injuries and Causes</a:t>
            </a:r>
          </a:p>
        </p:txBody>
      </p:sp>
      <p:pic>
        <p:nvPicPr>
          <p:cNvPr id="5" name="Content Placeholder 4" descr="A graph of injury injuries&#10;&#10;Description automatically generated">
            <a:extLst>
              <a:ext uri="{FF2B5EF4-FFF2-40B4-BE49-F238E27FC236}">
                <a16:creationId xmlns:a16="http://schemas.microsoft.com/office/drawing/2014/main" id="{B0E121CB-2E41-9731-0D98-0A27C66394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2365" y="1833065"/>
            <a:ext cx="4725600" cy="3592457"/>
          </a:xfrm>
        </p:spPr>
      </p:pic>
      <p:pic>
        <p:nvPicPr>
          <p:cNvPr id="3" name="Content Placeholder 2" descr="A pie chart with numbers and a few different colored circles&#10;&#10;Description automatically generated">
            <a:extLst>
              <a:ext uri="{FF2B5EF4-FFF2-40B4-BE49-F238E27FC236}">
                <a16:creationId xmlns:a16="http://schemas.microsoft.com/office/drawing/2014/main" id="{5F86D1AA-CECE-77F3-42F0-4013E13504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4387" y="1835832"/>
            <a:ext cx="4922289" cy="3643338"/>
          </a:xfr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0DD3C3F-0A80-34A8-F896-697392D75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4327" y="1833268"/>
            <a:ext cx="1153669" cy="1021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80C9C7-B96C-B364-9823-AD8D19C15266}"/>
              </a:ext>
            </a:extLst>
          </p:cNvPr>
          <p:cNvSpPr txBox="1"/>
          <p:nvPr/>
        </p:nvSpPr>
        <p:spPr>
          <a:xfrm>
            <a:off x="1580289" y="5475464"/>
            <a:ext cx="9817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Accidents slowly dropping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Lead causes are personnel issues and aircraft</a:t>
            </a:r>
          </a:p>
        </p:txBody>
      </p:sp>
    </p:spTree>
    <p:extLst>
      <p:ext uri="{BB962C8B-B14F-4D97-AF65-F5344CB8AC3E}">
        <p14:creationId xmlns:p14="http://schemas.microsoft.com/office/powerpoint/2010/main" val="228592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70F7-FCE5-A607-4343-D037A4AB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Phases of Accidents and Defining Events</a:t>
            </a:r>
            <a:endParaRPr lang="en-US" dirty="0"/>
          </a:p>
        </p:txBody>
      </p:sp>
      <p:pic>
        <p:nvPicPr>
          <p:cNvPr id="5" name="Content Placeholder 4" descr="A graph showing a number of percentages&#10;&#10;Description automatically generated">
            <a:extLst>
              <a:ext uri="{FF2B5EF4-FFF2-40B4-BE49-F238E27FC236}">
                <a16:creationId xmlns:a16="http://schemas.microsoft.com/office/drawing/2014/main" id="{FF969B9D-B760-85A7-768A-772E179900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69"/>
            <a:ext cx="6689887" cy="1900281"/>
          </a:xfrm>
        </p:spPr>
      </p:pic>
      <p:pic>
        <p:nvPicPr>
          <p:cNvPr id="6" name="Content Placeholder 5" descr="A graph of a number of accidents&#10;&#10;Description automatically generated">
            <a:extLst>
              <a:ext uri="{FF2B5EF4-FFF2-40B4-BE49-F238E27FC236}">
                <a16:creationId xmlns:a16="http://schemas.microsoft.com/office/drawing/2014/main" id="{38CD8F04-1A62-C0BC-E2D5-B3DF7BB860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0" y="4219938"/>
            <a:ext cx="6689888" cy="188013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4DC5F1-0278-7B70-25C3-5B94AAC1D90C}"/>
              </a:ext>
            </a:extLst>
          </p:cNvPr>
          <p:cNvSpPr txBox="1"/>
          <p:nvPr/>
        </p:nvSpPr>
        <p:spPr>
          <a:xfrm>
            <a:off x="7872000" y="2160000"/>
            <a:ext cx="33480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Landing is where the accidents occur most frequently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Top the events are loss of control and component failures</a:t>
            </a:r>
          </a:p>
        </p:txBody>
      </p:sp>
    </p:spTree>
    <p:extLst>
      <p:ext uri="{BB962C8B-B14F-4D97-AF65-F5344CB8AC3E}">
        <p14:creationId xmlns:p14="http://schemas.microsoft.com/office/powerpoint/2010/main" val="194499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5C7050-DBD5-82EB-2971-ED8B4B84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Impact - Profit and Revenue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C9EBD-C636-7D44-8D3E-23344200E6B3}"/>
              </a:ext>
            </a:extLst>
          </p:cNvPr>
          <p:cNvSpPr txBox="1"/>
          <p:nvPr/>
        </p:nvSpPr>
        <p:spPr>
          <a:xfrm>
            <a:off x="1484311" y="2666999"/>
            <a:ext cx="2812386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Revenue and Profit dip over the last few years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Future Prediction is to increase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A8A2F-AC9B-089F-AC1A-3FC530D3C6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17551" y="1504397"/>
            <a:ext cx="3329643" cy="35048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Content Placeholder 5" descr="A graph showing a line&#10;&#10;Description automatically generated">
            <a:extLst>
              <a:ext uri="{FF2B5EF4-FFF2-40B4-BE49-F238E27FC236}">
                <a16:creationId xmlns:a16="http://schemas.microsoft.com/office/drawing/2014/main" id="{8D685EF1-6279-53BF-84BC-ED617C2EB8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05387" y="1507433"/>
            <a:ext cx="3297635" cy="3498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429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2D1504-E2CD-6694-BEF3-3238FFA1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Plan Proposal</a:t>
            </a:r>
            <a:endParaRPr lang="en-US" dirty="0"/>
          </a:p>
        </p:txBody>
      </p:sp>
      <p:pic>
        <p:nvPicPr>
          <p:cNvPr id="23" name="Picture 22" descr="Graph on document with pen">
            <a:extLst>
              <a:ext uri="{FF2B5EF4-FFF2-40B4-BE49-F238E27FC236}">
                <a16:creationId xmlns:a16="http://schemas.microsoft.com/office/drawing/2014/main" id="{1CD879BA-2835-373A-3AFB-8D9C627B2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16" r="26164" b="-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03BE-9058-6BF7-C533-6884ED81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Clr>
                <a:srgbClr val="1287C3"/>
              </a:buClr>
            </a:pPr>
            <a:r>
              <a:rPr lang="en-US" dirty="0">
                <a:ea typeface="Calibri"/>
                <a:cs typeface="Calibri"/>
              </a:rPr>
              <a:t>Transparency with Public</a:t>
            </a:r>
            <a:endParaRPr lang="en-US" dirty="0"/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Ethically correct – Displays the facts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Data up to 2021 – Gather more recent Data to back up ethically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Discuss potential verification of events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Showcase trends we see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Accidents Lessening over time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Key issues – Aircraft and Personnel</a:t>
            </a:r>
          </a:p>
          <a:p>
            <a:r>
              <a:rPr lang="en-US" dirty="0">
                <a:ea typeface="Calibri"/>
                <a:cs typeface="Calibri"/>
              </a:rPr>
              <a:t>Commit to Maintaining Aircraft to higher standard </a:t>
            </a:r>
          </a:p>
          <a:p>
            <a:r>
              <a:rPr lang="en-US" dirty="0">
                <a:ea typeface="Calibri"/>
                <a:cs typeface="Calibri"/>
              </a:rPr>
              <a:t>Commit to Re-training Personnel </a:t>
            </a:r>
          </a:p>
        </p:txBody>
      </p:sp>
    </p:spTree>
    <p:extLst>
      <p:ext uri="{BB962C8B-B14F-4D97-AF65-F5344CB8AC3E}">
        <p14:creationId xmlns:p14="http://schemas.microsoft.com/office/powerpoint/2010/main" val="212763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F5D2-C350-C48E-CA6A-5488A3DD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274B7-D7A5-C819-8874-0E8F776C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287C3"/>
              </a:buClr>
            </a:pPr>
            <a:r>
              <a:rPr lang="en-US" sz="900" dirty="0">
                <a:latin typeface="Arial"/>
                <a:cs typeface="Arial"/>
              </a:rPr>
              <a:t>Airlines For America. (n.d.). </a:t>
            </a:r>
            <a:r>
              <a:rPr lang="en-US" sz="900" i="1" dirty="0">
                <a:latin typeface="Arial"/>
                <a:cs typeface="Arial"/>
              </a:rPr>
              <a:t>Economic Impact of Commercial Aviation</a:t>
            </a:r>
            <a:r>
              <a:rPr lang="en-US" sz="900" dirty="0">
                <a:latin typeface="Arial"/>
                <a:cs typeface="Arial"/>
              </a:rPr>
              <a:t>. Airlines For America. </a:t>
            </a:r>
            <a:r>
              <a:rPr lang="en-US" sz="900" dirty="0">
                <a:latin typeface="Arial"/>
                <a:cs typeface="Arial"/>
                <a:hlinkClick r:id="rId2"/>
              </a:rPr>
              <a:t>https://www.airlines.org/impact/</a:t>
            </a:r>
            <a:r>
              <a:rPr lang="en-US" sz="900" dirty="0">
                <a:latin typeface="Arial"/>
                <a:cs typeface="Arial"/>
              </a:rPr>
              <a:t> </a:t>
            </a:r>
          </a:p>
          <a:p>
            <a:pPr>
              <a:buClr>
                <a:srgbClr val="1287C3"/>
              </a:buClr>
            </a:pPr>
            <a:r>
              <a:rPr lang="en-US" sz="900" dirty="0">
                <a:ea typeface="+mn-lt"/>
                <a:cs typeface="+mn-lt"/>
              </a:rPr>
              <a:t>National Transportation Safety Board. (n.d.). </a:t>
            </a:r>
            <a:r>
              <a:rPr lang="en-US" sz="900" i="1" dirty="0">
                <a:ea typeface="+mn-lt"/>
                <a:cs typeface="+mn-lt"/>
              </a:rPr>
              <a:t>General Aviation Accident Dashboard: 2012-2021</a:t>
            </a:r>
            <a:r>
              <a:rPr lang="en-US" sz="900" dirty="0">
                <a:ea typeface="+mn-lt"/>
                <a:cs typeface="+mn-lt"/>
              </a:rPr>
              <a:t>. General aviation accident dashboard: 2012-2021. </a:t>
            </a:r>
            <a:r>
              <a:rPr lang="en-US" sz="900" dirty="0">
                <a:ea typeface="+mn-lt"/>
                <a:cs typeface="+mn-lt"/>
                <a:hlinkClick r:id="rId3"/>
              </a:rPr>
              <a:t>https://www.ntsb.gov/safety/data/Pages/GeneralAviationDashboard.aspx</a:t>
            </a:r>
            <a:r>
              <a:rPr lang="en-US" sz="900" dirty="0">
                <a:ea typeface="+mn-lt"/>
                <a:cs typeface="+mn-lt"/>
              </a:rPr>
              <a:t> </a:t>
            </a:r>
            <a:endParaRPr lang="en-US" sz="900" dirty="0">
              <a:latin typeface="Arial"/>
              <a:cs typeface="Arial"/>
            </a:endParaRPr>
          </a:p>
          <a:p>
            <a:pPr>
              <a:buClr>
                <a:srgbClr val="1287C3"/>
              </a:buClr>
            </a:pPr>
            <a:endParaRPr lang="en-US" sz="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0613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Airline Safety Concerns</vt:lpstr>
      <vt:lpstr>Agenda</vt:lpstr>
      <vt:lpstr>Goal</vt:lpstr>
      <vt:lpstr>Injuries and Causes</vt:lpstr>
      <vt:lpstr>Phases of Accidents and Defining Events</vt:lpstr>
      <vt:lpstr>Impact - Profit and Revenue</vt:lpstr>
      <vt:lpstr>Plan Proposal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219</cp:revision>
  <dcterms:created xsi:type="dcterms:W3CDTF">2024-01-19T23:39:49Z</dcterms:created>
  <dcterms:modified xsi:type="dcterms:W3CDTF">2024-01-22T00:36:22Z</dcterms:modified>
</cp:coreProperties>
</file>