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C_E89B2EAE.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08_2D8BDB3E.xml" ContentType="application/vnd.ms-powerpoint.comments+xml"/>
  <Override PartName="/ppt/notesSlides/notesSlide9.xml" ContentType="application/vnd.openxmlformats-officedocument.presentationml.notesSlide+xml"/>
  <Override PartName="/ppt/comments/modernComment_10E_FD491FD4.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59" r:id="rId5"/>
    <p:sldId id="268" r:id="rId6"/>
    <p:sldId id="261" r:id="rId7"/>
    <p:sldId id="272" r:id="rId8"/>
    <p:sldId id="263" r:id="rId9"/>
    <p:sldId id="262" r:id="rId10"/>
    <p:sldId id="264" r:id="rId11"/>
    <p:sldId id="271" r:id="rId12"/>
    <p:sldId id="270" r:id="rId13"/>
    <p:sldId id="265" r:id="rId14"/>
    <p:sldId id="269" r:id="rId15"/>
    <p:sldId id="266" r:id="rId16"/>
    <p:sldId id="267"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F42E4D7-96F0-9A57-F80D-081335F1FAAC}" name="Christopher Botts" initials="CB" userId="S::cbotts@my365.bellevue.edu::0020f9ee-ff0e-411e-8cce-190f65a71dc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0D89F-FAAC-B1AF-442A-BCA6BA61DE26}" v="57" dt="2023-11-15T23:34:39.570"/>
    <p1510:client id="{2C730C84-D177-8908-9C06-3BE1D1AFAEA7}" v="326" dt="2023-11-18T01:26:10.055"/>
    <p1510:client id="{35114821-3253-B94B-0474-441F6B7C3FB8}" v="28" dt="2023-11-18T19:25:47.107"/>
    <p1510:client id="{4190AD35-88A2-0D74-3A5B-75546B8D9F6F}" v="3" dt="2023-11-18T10:26:48.580"/>
    <p1510:client id="{5F787421-8139-826A-6333-DDCD4F5B84B5}" v="1297" dt="2023-11-17T06:31:39.827"/>
    <p1510:client id="{64D4BF3D-7027-D793-C876-A0FA156058E6}" v="70" dt="2023-11-18T19:48:28.791"/>
    <p1510:client id="{AA33E1CF-2B02-6048-5F29-131A80D95B16}" v="34" dt="2023-11-18T19:59:49.934"/>
    <p1510:client id="{C60B9DB5-ECC7-D56E-A204-D84822CC4619}" v="455" dt="2023-11-17T05:37:33.747"/>
    <p1510:client id="{D1EBBFD4-F958-4358-AFAB-9F097F93523A}" v="416" dt="2023-11-12T17:48:58.605"/>
    <p1510:client id="{D5E47F32-E624-D0FE-B0D3-4FC7955B1005}" v="319" dt="2023-11-17T05:16:38.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Rodriguez" userId="S::frodriguez@my365.bellevue.edu::ec4e3cc9-7ace-487b-9456-39e1a354762a" providerId="AD" clId="Web-{35114821-3253-B94B-0474-441F6B7C3FB8}"/>
    <pc:docChg chg="modSld">
      <pc:chgData name="Felipe Rodriguez" userId="S::frodriguez@my365.bellevue.edu::ec4e3cc9-7ace-487b-9456-39e1a354762a" providerId="AD" clId="Web-{35114821-3253-B94B-0474-441F6B7C3FB8}" dt="2023-11-18T19:25:47.107" v="27" actId="20577"/>
      <pc:docMkLst>
        <pc:docMk/>
      </pc:docMkLst>
      <pc:sldChg chg="modSp">
        <pc:chgData name="Felipe Rodriguez" userId="S::frodriguez@my365.bellevue.edu::ec4e3cc9-7ace-487b-9456-39e1a354762a" providerId="AD" clId="Web-{35114821-3253-B94B-0474-441F6B7C3FB8}" dt="2023-11-18T19:08:11.620" v="1" actId="20577"/>
        <pc:sldMkLst>
          <pc:docMk/>
          <pc:sldMk cId="764140350" sldId="264"/>
        </pc:sldMkLst>
        <pc:spChg chg="mod">
          <ac:chgData name="Felipe Rodriguez" userId="S::frodriguez@my365.bellevue.edu::ec4e3cc9-7ace-487b-9456-39e1a354762a" providerId="AD" clId="Web-{35114821-3253-B94B-0474-441F6B7C3FB8}" dt="2023-11-18T19:08:11.620" v="1" actId="20577"/>
          <ac:spMkLst>
            <pc:docMk/>
            <pc:sldMk cId="764140350" sldId="264"/>
            <ac:spMk id="3" creationId="{6D5F5842-9619-C391-5AC6-F4B518D1E175}"/>
          </ac:spMkLst>
        </pc:spChg>
      </pc:sldChg>
      <pc:sldChg chg="modSp">
        <pc:chgData name="Felipe Rodriguez" userId="S::frodriguez@my365.bellevue.edu::ec4e3cc9-7ace-487b-9456-39e1a354762a" providerId="AD" clId="Web-{35114821-3253-B94B-0474-441F6B7C3FB8}" dt="2023-11-18T19:25:47.107" v="27" actId="20577"/>
        <pc:sldMkLst>
          <pc:docMk/>
          <pc:sldMk cId="3858564343" sldId="267"/>
        </pc:sldMkLst>
        <pc:spChg chg="mod">
          <ac:chgData name="Felipe Rodriguez" userId="S::frodriguez@my365.bellevue.edu::ec4e3cc9-7ace-487b-9456-39e1a354762a" providerId="AD" clId="Web-{35114821-3253-B94B-0474-441F6B7C3FB8}" dt="2023-11-18T19:25:47.107" v="27" actId="20577"/>
          <ac:spMkLst>
            <pc:docMk/>
            <pc:sldMk cId="3858564343" sldId="267"/>
            <ac:spMk id="3" creationId="{B5EA9344-D15B-B5D5-CE8E-073491ED29E4}"/>
          </ac:spMkLst>
        </pc:spChg>
      </pc:sldChg>
    </pc:docChg>
  </pc:docChgLst>
  <pc:docChgLst>
    <pc:chgData name="Felipe Rodriguez" userId="S::frodriguez@my365.bellevue.edu::ec4e3cc9-7ace-487b-9456-39e1a354762a" providerId="AD" clId="Web-{3327FA6A-0335-C1E7-EDD0-DBCB7B17E269}"/>
    <pc:docChg chg="modSld">
      <pc:chgData name="Felipe Rodriguez" userId="S::frodriguez@my365.bellevue.edu::ec4e3cc9-7ace-487b-9456-39e1a354762a" providerId="AD" clId="Web-{3327FA6A-0335-C1E7-EDD0-DBCB7B17E269}" dt="2023-11-17T15:45:13.718" v="0"/>
      <pc:docMkLst>
        <pc:docMk/>
      </pc:docMkLst>
      <pc:sldChg chg="modNotes">
        <pc:chgData name="Felipe Rodriguez" userId="S::frodriguez@my365.bellevue.edu::ec4e3cc9-7ace-487b-9456-39e1a354762a" providerId="AD" clId="Web-{3327FA6A-0335-C1E7-EDD0-DBCB7B17E269}" dt="2023-11-17T15:45:13.718" v="0"/>
        <pc:sldMkLst>
          <pc:docMk/>
          <pc:sldMk cId="2938206184" sldId="271"/>
        </pc:sldMkLst>
      </pc:sldChg>
    </pc:docChg>
  </pc:docChgLst>
  <pc:docChgLst>
    <pc:chgData name="Felipe Rodriguez" userId="S::frodriguez@my365.bellevue.edu::ec4e3cc9-7ace-487b-9456-39e1a354762a" providerId="AD" clId="Web-{64D4BF3D-7027-D793-C876-A0FA156058E6}"/>
    <pc:docChg chg="addSld modSld">
      <pc:chgData name="Felipe Rodriguez" userId="S::frodriguez@my365.bellevue.edu::ec4e3cc9-7ace-487b-9456-39e1a354762a" providerId="AD" clId="Web-{64D4BF3D-7027-D793-C876-A0FA156058E6}" dt="2023-11-18T19:48:28.791" v="115" actId="20577"/>
      <pc:docMkLst>
        <pc:docMk/>
      </pc:docMkLst>
      <pc:sldChg chg="modNotes">
        <pc:chgData name="Felipe Rodriguez" userId="S::frodriguez@my365.bellevue.edu::ec4e3cc9-7ace-487b-9456-39e1a354762a" providerId="AD" clId="Web-{64D4BF3D-7027-D793-C876-A0FA156058E6}" dt="2023-11-18T19:48:18.618" v="111"/>
        <pc:sldMkLst>
          <pc:docMk/>
          <pc:sldMk cId="295314211" sldId="258"/>
        </pc:sldMkLst>
      </pc:sldChg>
      <pc:sldChg chg="addSp modSp mod setBg modNotes">
        <pc:chgData name="Felipe Rodriguez" userId="S::frodriguez@my365.bellevue.edu::ec4e3cc9-7ace-487b-9456-39e1a354762a" providerId="AD" clId="Web-{64D4BF3D-7027-D793-C876-A0FA156058E6}" dt="2023-11-18T19:43:20.655" v="89"/>
        <pc:sldMkLst>
          <pc:docMk/>
          <pc:sldMk cId="2155064138" sldId="259"/>
        </pc:sldMkLst>
        <pc:spChg chg="mod">
          <ac:chgData name="Felipe Rodriguez" userId="S::frodriguez@my365.bellevue.edu::ec4e3cc9-7ace-487b-9456-39e1a354762a" providerId="AD" clId="Web-{64D4BF3D-7027-D793-C876-A0FA156058E6}" dt="2023-11-18T19:43:20.655" v="89"/>
          <ac:spMkLst>
            <pc:docMk/>
            <pc:sldMk cId="2155064138" sldId="259"/>
            <ac:spMk id="2" creationId="{45F54706-1357-C3AA-0E94-7BE9E6401C09}"/>
          </ac:spMkLst>
        </pc:spChg>
        <pc:spChg chg="mod">
          <ac:chgData name="Felipe Rodriguez" userId="S::frodriguez@my365.bellevue.edu::ec4e3cc9-7ace-487b-9456-39e1a354762a" providerId="AD" clId="Web-{64D4BF3D-7027-D793-C876-A0FA156058E6}" dt="2023-11-18T19:43:20.655" v="89"/>
          <ac:spMkLst>
            <pc:docMk/>
            <pc:sldMk cId="2155064138" sldId="259"/>
            <ac:spMk id="3" creationId="{3A962CF6-9A07-C88A-C2A4-F9A3C0D9616E}"/>
          </ac:spMkLst>
        </pc:spChg>
        <pc:picChg chg="add">
          <ac:chgData name="Felipe Rodriguez" userId="S::frodriguez@my365.bellevue.edu::ec4e3cc9-7ace-487b-9456-39e1a354762a" providerId="AD" clId="Web-{64D4BF3D-7027-D793-C876-A0FA156058E6}" dt="2023-11-18T19:43:20.655" v="89"/>
          <ac:picMkLst>
            <pc:docMk/>
            <pc:sldMk cId="2155064138" sldId="259"/>
            <ac:picMk id="7" creationId="{151F6FED-4C92-35FD-EA2D-6D0AD6FAE143}"/>
          </ac:picMkLst>
        </pc:picChg>
      </pc:sldChg>
      <pc:sldChg chg="addSp delSp modSp mod setBg">
        <pc:chgData name="Felipe Rodriguez" userId="S::frodriguez@my365.bellevue.edu::ec4e3cc9-7ace-487b-9456-39e1a354762a" providerId="AD" clId="Web-{64D4BF3D-7027-D793-C876-A0FA156058E6}" dt="2023-11-18T19:44:40.705" v="93" actId="20577"/>
        <pc:sldMkLst>
          <pc:docMk/>
          <pc:sldMk cId="3561052766" sldId="261"/>
        </pc:sldMkLst>
        <pc:spChg chg="mod">
          <ac:chgData name="Felipe Rodriguez" userId="S::frodriguez@my365.bellevue.edu::ec4e3cc9-7ace-487b-9456-39e1a354762a" providerId="AD" clId="Web-{64D4BF3D-7027-D793-C876-A0FA156058E6}" dt="2023-11-18T19:44:40.705" v="93" actId="20577"/>
          <ac:spMkLst>
            <pc:docMk/>
            <pc:sldMk cId="3561052766" sldId="261"/>
            <ac:spMk id="2" creationId="{A8E75ED6-002A-EB09-A518-92CE9447BCCA}"/>
          </ac:spMkLst>
        </pc:spChg>
        <pc:spChg chg="mod">
          <ac:chgData name="Felipe Rodriguez" userId="S::frodriguez@my365.bellevue.edu::ec4e3cc9-7ace-487b-9456-39e1a354762a" providerId="AD" clId="Web-{64D4BF3D-7027-D793-C876-A0FA156058E6}" dt="2023-11-18T19:44:30.955" v="92"/>
          <ac:spMkLst>
            <pc:docMk/>
            <pc:sldMk cId="3561052766" sldId="261"/>
            <ac:spMk id="3" creationId="{361B8D18-E144-D253-4754-F43637A4F0D5}"/>
          </ac:spMkLst>
        </pc:spChg>
        <pc:spChg chg="add">
          <ac:chgData name="Felipe Rodriguez" userId="S::frodriguez@my365.bellevue.edu::ec4e3cc9-7ace-487b-9456-39e1a354762a" providerId="AD" clId="Web-{64D4BF3D-7027-D793-C876-A0FA156058E6}" dt="2023-11-18T19:44:30.955" v="92"/>
          <ac:spMkLst>
            <pc:docMk/>
            <pc:sldMk cId="3561052766" sldId="261"/>
            <ac:spMk id="9" creationId="{60C2BF78-EE5B-49C7-ADD9-58CDBD13E3AA}"/>
          </ac:spMkLst>
        </pc:spChg>
        <pc:picChg chg="add del">
          <ac:chgData name="Felipe Rodriguez" userId="S::frodriguez@my365.bellevue.edu::ec4e3cc9-7ace-487b-9456-39e1a354762a" providerId="AD" clId="Web-{64D4BF3D-7027-D793-C876-A0FA156058E6}" dt="2023-11-18T19:44:30.923" v="91"/>
          <ac:picMkLst>
            <pc:docMk/>
            <pc:sldMk cId="3561052766" sldId="261"/>
            <ac:picMk id="5" creationId="{668E83BE-4591-4D21-0F92-8758535A8B83}"/>
          </ac:picMkLst>
        </pc:picChg>
        <pc:picChg chg="add">
          <ac:chgData name="Felipe Rodriguez" userId="S::frodriguez@my365.bellevue.edu::ec4e3cc9-7ace-487b-9456-39e1a354762a" providerId="AD" clId="Web-{64D4BF3D-7027-D793-C876-A0FA156058E6}" dt="2023-11-18T19:44:30.955" v="92"/>
          <ac:picMkLst>
            <pc:docMk/>
            <pc:sldMk cId="3561052766" sldId="261"/>
            <ac:picMk id="7" creationId="{0167345E-66BA-ABC7-B7FE-A42356CE3269}"/>
          </ac:picMkLst>
        </pc:picChg>
      </pc:sldChg>
      <pc:sldChg chg="addSp delSp modSp mod setBg">
        <pc:chgData name="Felipe Rodriguez" userId="S::frodriguez@my365.bellevue.edu::ec4e3cc9-7ace-487b-9456-39e1a354762a" providerId="AD" clId="Web-{64D4BF3D-7027-D793-C876-A0FA156058E6}" dt="2023-11-18T19:46:09.536" v="98"/>
        <pc:sldMkLst>
          <pc:docMk/>
          <pc:sldMk cId="3378903164" sldId="266"/>
        </pc:sldMkLst>
        <pc:spChg chg="mod">
          <ac:chgData name="Felipe Rodriguez" userId="S::frodriguez@my365.bellevue.edu::ec4e3cc9-7ace-487b-9456-39e1a354762a" providerId="AD" clId="Web-{64D4BF3D-7027-D793-C876-A0FA156058E6}" dt="2023-11-18T19:46:09.536" v="98"/>
          <ac:spMkLst>
            <pc:docMk/>
            <pc:sldMk cId="3378903164" sldId="266"/>
            <ac:spMk id="2" creationId="{E34BCFCE-8B69-81C6-644B-12B9CE63C288}"/>
          </ac:spMkLst>
        </pc:spChg>
        <pc:spChg chg="mod">
          <ac:chgData name="Felipe Rodriguez" userId="S::frodriguez@my365.bellevue.edu::ec4e3cc9-7ace-487b-9456-39e1a354762a" providerId="AD" clId="Web-{64D4BF3D-7027-D793-C876-A0FA156058E6}" dt="2023-11-18T19:46:09.536" v="98"/>
          <ac:spMkLst>
            <pc:docMk/>
            <pc:sldMk cId="3378903164" sldId="266"/>
            <ac:spMk id="3" creationId="{DC449AB1-4F9D-BE4C-C906-7B2E7B5FF6D6}"/>
          </ac:spMkLst>
        </pc:spChg>
        <pc:spChg chg="add del">
          <ac:chgData name="Felipe Rodriguez" userId="S::frodriguez@my365.bellevue.edu::ec4e3cc9-7ace-487b-9456-39e1a354762a" providerId="AD" clId="Web-{64D4BF3D-7027-D793-C876-A0FA156058E6}" dt="2023-11-18T19:46:07.520" v="95"/>
          <ac:spMkLst>
            <pc:docMk/>
            <pc:sldMk cId="3378903164" sldId="266"/>
            <ac:spMk id="9" creationId="{AB1CEEAD-825F-41AD-B0DB-77CE90932D00}"/>
          </ac:spMkLst>
        </pc:spChg>
        <pc:spChg chg="add">
          <ac:chgData name="Felipe Rodriguez" userId="S::frodriguez@my365.bellevue.edu::ec4e3cc9-7ace-487b-9456-39e1a354762a" providerId="AD" clId="Web-{64D4BF3D-7027-D793-C876-A0FA156058E6}" dt="2023-11-18T19:46:09.536" v="98"/>
          <ac:spMkLst>
            <pc:docMk/>
            <pc:sldMk cId="3378903164" sldId="266"/>
            <ac:spMk id="13" creationId="{AB1CEEAD-825F-41AD-B0DB-77CE90932D00}"/>
          </ac:spMkLst>
        </pc:spChg>
        <pc:picChg chg="add del">
          <ac:chgData name="Felipe Rodriguez" userId="S::frodriguez@my365.bellevue.edu::ec4e3cc9-7ace-487b-9456-39e1a354762a" providerId="AD" clId="Web-{64D4BF3D-7027-D793-C876-A0FA156058E6}" dt="2023-11-18T19:46:07.520" v="95"/>
          <ac:picMkLst>
            <pc:docMk/>
            <pc:sldMk cId="3378903164" sldId="266"/>
            <ac:picMk id="5" creationId="{2624FA8D-6739-3114-293A-529EFAA7D8CF}"/>
          </ac:picMkLst>
        </pc:picChg>
        <pc:picChg chg="add del">
          <ac:chgData name="Felipe Rodriguez" userId="S::frodriguez@my365.bellevue.edu::ec4e3cc9-7ace-487b-9456-39e1a354762a" providerId="AD" clId="Web-{64D4BF3D-7027-D793-C876-A0FA156058E6}" dt="2023-11-18T19:46:09.520" v="97"/>
          <ac:picMkLst>
            <pc:docMk/>
            <pc:sldMk cId="3378903164" sldId="266"/>
            <ac:picMk id="11" creationId="{64A8BE75-4417-8A65-3E07-A45D6EBE36AE}"/>
          </ac:picMkLst>
        </pc:picChg>
        <pc:picChg chg="add">
          <ac:chgData name="Felipe Rodriguez" userId="S::frodriguez@my365.bellevue.edu::ec4e3cc9-7ace-487b-9456-39e1a354762a" providerId="AD" clId="Web-{64D4BF3D-7027-D793-C876-A0FA156058E6}" dt="2023-11-18T19:46:09.536" v="98"/>
          <ac:picMkLst>
            <pc:docMk/>
            <pc:sldMk cId="3378903164" sldId="266"/>
            <ac:picMk id="14" creationId="{2624FA8D-6739-3114-293A-529EFAA7D8CF}"/>
          </ac:picMkLst>
        </pc:picChg>
      </pc:sldChg>
      <pc:sldChg chg="modNotes">
        <pc:chgData name="Felipe Rodriguez" userId="S::frodriguez@my365.bellevue.edu::ec4e3cc9-7ace-487b-9456-39e1a354762a" providerId="AD" clId="Web-{64D4BF3D-7027-D793-C876-A0FA156058E6}" dt="2023-11-18T19:30:17.667" v="35"/>
        <pc:sldMkLst>
          <pc:docMk/>
          <pc:sldMk cId="305930685" sldId="272"/>
        </pc:sldMkLst>
      </pc:sldChg>
      <pc:sldChg chg="modSp new">
        <pc:chgData name="Felipe Rodriguez" userId="S::frodriguez@my365.bellevue.edu::ec4e3cc9-7ace-487b-9456-39e1a354762a" providerId="AD" clId="Web-{64D4BF3D-7027-D793-C876-A0FA156058E6}" dt="2023-11-18T19:48:28.791" v="115" actId="20577"/>
        <pc:sldMkLst>
          <pc:docMk/>
          <pc:sldMk cId="3909484264" sldId="273"/>
        </pc:sldMkLst>
        <pc:spChg chg="mod">
          <ac:chgData name="Felipe Rodriguez" userId="S::frodriguez@my365.bellevue.edu::ec4e3cc9-7ace-487b-9456-39e1a354762a" providerId="AD" clId="Web-{64D4BF3D-7027-D793-C876-A0FA156058E6}" dt="2023-11-18T19:46:58.225" v="106" actId="20577"/>
          <ac:spMkLst>
            <pc:docMk/>
            <pc:sldMk cId="3909484264" sldId="273"/>
            <ac:spMk id="2" creationId="{14452408-854C-01EA-FF4F-E8D4A8EC0FEA}"/>
          </ac:spMkLst>
        </pc:spChg>
        <pc:spChg chg="mod">
          <ac:chgData name="Felipe Rodriguez" userId="S::frodriguez@my365.bellevue.edu::ec4e3cc9-7ace-487b-9456-39e1a354762a" providerId="AD" clId="Web-{64D4BF3D-7027-D793-C876-A0FA156058E6}" dt="2023-11-18T19:48:28.791" v="115" actId="20577"/>
          <ac:spMkLst>
            <pc:docMk/>
            <pc:sldMk cId="3909484264" sldId="273"/>
            <ac:spMk id="3" creationId="{A58A089F-6392-A677-0F64-C835BCE7671C}"/>
          </ac:spMkLst>
        </pc:spChg>
      </pc:sldChg>
    </pc:docChg>
  </pc:docChgLst>
  <pc:docChgLst>
    <pc:chgData name="Christopher Botts" userId="S::cbotts@my365.bellevue.edu::0020f9ee-ff0e-411e-8cce-190f65a71dc8" providerId="AD" clId="Web-{AA33E1CF-2B02-6048-5F29-131A80D95B16}"/>
    <pc:docChg chg="modSld sldOrd">
      <pc:chgData name="Christopher Botts" userId="S::cbotts@my365.bellevue.edu::0020f9ee-ff0e-411e-8cce-190f65a71dc8" providerId="AD" clId="Web-{AA33E1CF-2B02-6048-5F29-131A80D95B16}" dt="2023-11-18T19:59:49.934" v="34"/>
      <pc:docMkLst>
        <pc:docMk/>
      </pc:docMkLst>
      <pc:sldChg chg="modSp ord">
        <pc:chgData name="Christopher Botts" userId="S::cbotts@my365.bellevue.edu::0020f9ee-ff0e-411e-8cce-190f65a71dc8" providerId="AD" clId="Web-{AA33E1CF-2B02-6048-5F29-131A80D95B16}" dt="2023-11-18T19:59:18.791" v="33" actId="1076"/>
        <pc:sldMkLst>
          <pc:docMk/>
          <pc:sldMk cId="3647017748" sldId="262"/>
        </pc:sldMkLst>
        <pc:spChg chg="mod">
          <ac:chgData name="Christopher Botts" userId="S::cbotts@my365.bellevue.edu::0020f9ee-ff0e-411e-8cce-190f65a71dc8" providerId="AD" clId="Web-{AA33E1CF-2B02-6048-5F29-131A80D95B16}" dt="2023-11-18T19:59:18.791" v="33" actId="1076"/>
          <ac:spMkLst>
            <pc:docMk/>
            <pc:sldMk cId="3647017748" sldId="262"/>
            <ac:spMk id="2" creationId="{87624D88-11E6-7211-BD62-931635735F53}"/>
          </ac:spMkLst>
        </pc:spChg>
        <pc:spChg chg="mod">
          <ac:chgData name="Christopher Botts" userId="S::cbotts@my365.bellevue.edu::0020f9ee-ff0e-411e-8cce-190f65a71dc8" providerId="AD" clId="Web-{AA33E1CF-2B02-6048-5F29-131A80D95B16}" dt="2023-11-18T19:33:43.184" v="0" actId="20577"/>
          <ac:spMkLst>
            <pc:docMk/>
            <pc:sldMk cId="3647017748" sldId="262"/>
            <ac:spMk id="3" creationId="{0E2A88CB-F671-C0CD-E9C8-9DEAE74A8A4D}"/>
          </ac:spMkLst>
        </pc:spChg>
      </pc:sldChg>
      <pc:sldChg chg="modSp">
        <pc:chgData name="Christopher Botts" userId="S::cbotts@my365.bellevue.edu::0020f9ee-ff0e-411e-8cce-190f65a71dc8" providerId="AD" clId="Web-{AA33E1CF-2B02-6048-5F29-131A80D95B16}" dt="2023-11-18T19:59:08.290" v="28" actId="20577"/>
        <pc:sldMkLst>
          <pc:docMk/>
          <pc:sldMk cId="1304022394" sldId="263"/>
        </pc:sldMkLst>
        <pc:spChg chg="mod">
          <ac:chgData name="Christopher Botts" userId="S::cbotts@my365.bellevue.edu::0020f9ee-ff0e-411e-8cce-190f65a71dc8" providerId="AD" clId="Web-{AA33E1CF-2B02-6048-5F29-131A80D95B16}" dt="2023-11-18T19:59:08.290" v="28" actId="20577"/>
          <ac:spMkLst>
            <pc:docMk/>
            <pc:sldMk cId="1304022394" sldId="263"/>
            <ac:spMk id="2" creationId="{6004CC64-DBCE-4B10-422F-516B5E4C02F3}"/>
          </ac:spMkLst>
        </pc:spChg>
      </pc:sldChg>
      <pc:sldChg chg="modSp">
        <pc:chgData name="Christopher Botts" userId="S::cbotts@my365.bellevue.edu::0020f9ee-ff0e-411e-8cce-190f65a71dc8" providerId="AD" clId="Web-{AA33E1CF-2B02-6048-5F29-131A80D95B16}" dt="2023-11-18T19:46:08.470" v="23" actId="20577"/>
        <pc:sldMkLst>
          <pc:docMk/>
          <pc:sldMk cId="3858564343" sldId="267"/>
        </pc:sldMkLst>
        <pc:spChg chg="mod">
          <ac:chgData name="Christopher Botts" userId="S::cbotts@my365.bellevue.edu::0020f9ee-ff0e-411e-8cce-190f65a71dc8" providerId="AD" clId="Web-{AA33E1CF-2B02-6048-5F29-131A80D95B16}" dt="2023-11-18T19:46:08.470" v="23" actId="20577"/>
          <ac:spMkLst>
            <pc:docMk/>
            <pc:sldMk cId="3858564343" sldId="267"/>
            <ac:spMk id="3" creationId="{B5EA9344-D15B-B5D5-CE8E-073491ED29E4}"/>
          </ac:spMkLst>
        </pc:spChg>
      </pc:sldChg>
      <pc:sldChg chg="ord">
        <pc:chgData name="Christopher Botts" userId="S::cbotts@my365.bellevue.edu::0020f9ee-ff0e-411e-8cce-190f65a71dc8" providerId="AD" clId="Web-{AA33E1CF-2B02-6048-5F29-131A80D95B16}" dt="2023-11-18T19:59:49.934" v="34"/>
        <pc:sldMkLst>
          <pc:docMk/>
          <pc:sldMk cId="2938206184" sldId="271"/>
        </pc:sldMkLst>
      </pc:sldChg>
    </pc:docChg>
  </pc:docChgLst>
  <pc:docChgLst>
    <pc:chgData name="Felipe Rodriguez" userId="S::frodriguez@my365.bellevue.edu::ec4e3cc9-7ace-487b-9456-39e1a354762a" providerId="AD" clId="Web-{2210D89F-FAAC-B1AF-442A-BCA6BA61DE26}"/>
    <pc:docChg chg="addSld delSld modSld addMainMaster delMainMaster">
      <pc:chgData name="Felipe Rodriguez" userId="S::frodriguez@my365.bellevue.edu::ec4e3cc9-7ace-487b-9456-39e1a354762a" providerId="AD" clId="Web-{2210D89F-FAAC-B1AF-442A-BCA6BA61DE26}" dt="2023-11-15T23:34:57.226" v="1120"/>
      <pc:docMkLst>
        <pc:docMk/>
      </pc:docMkLst>
      <pc:sldChg chg="modSp mod modClrScheme chgLayout modNotes">
        <pc:chgData name="Felipe Rodriguez" userId="S::frodriguez@my365.bellevue.edu::ec4e3cc9-7ace-487b-9456-39e1a354762a" providerId="AD" clId="Web-{2210D89F-FAAC-B1AF-442A-BCA6BA61DE26}" dt="2023-11-15T23:34:39.570" v="1119"/>
        <pc:sldMkLst>
          <pc:docMk/>
          <pc:sldMk cId="109857222" sldId="256"/>
        </pc:sldMkLst>
        <pc:spChg chg="mod ord">
          <ac:chgData name="Felipe Rodriguez" userId="S::frodriguez@my365.bellevue.edu::ec4e3cc9-7ace-487b-9456-39e1a354762a" providerId="AD" clId="Web-{2210D89F-FAAC-B1AF-442A-BCA6BA61DE26}" dt="2023-11-15T23:34:39.570" v="1119"/>
          <ac:spMkLst>
            <pc:docMk/>
            <pc:sldMk cId="109857222" sldId="256"/>
            <ac:spMk id="2" creationId="{00000000-0000-0000-0000-000000000000}"/>
          </ac:spMkLst>
        </pc:spChg>
        <pc:spChg chg="mod ord">
          <ac:chgData name="Felipe Rodriguez" userId="S::frodriguez@my365.bellevue.edu::ec4e3cc9-7ace-487b-9456-39e1a354762a" providerId="AD" clId="Web-{2210D89F-FAAC-B1AF-442A-BCA6BA61DE26}" dt="2023-11-15T23:34:39.570" v="1119"/>
          <ac:spMkLst>
            <pc:docMk/>
            <pc:sldMk cId="109857222" sldId="256"/>
            <ac:spMk id="3" creationId="{00000000-0000-0000-0000-000000000000}"/>
          </ac:spMkLst>
        </pc:spChg>
      </pc:sldChg>
      <pc:sldChg chg="modSp mod modClrScheme chgLayout modNotes">
        <pc:chgData name="Felipe Rodriguez" userId="S::frodriguez@my365.bellevue.edu::ec4e3cc9-7ace-487b-9456-39e1a354762a" providerId="AD" clId="Web-{2210D89F-FAAC-B1AF-442A-BCA6BA61DE26}" dt="2023-11-15T23:34:39.570" v="1119"/>
        <pc:sldMkLst>
          <pc:docMk/>
          <pc:sldMk cId="623470643" sldId="257"/>
        </pc:sldMkLst>
        <pc:spChg chg="mod ord">
          <ac:chgData name="Felipe Rodriguez" userId="S::frodriguez@my365.bellevue.edu::ec4e3cc9-7ace-487b-9456-39e1a354762a" providerId="AD" clId="Web-{2210D89F-FAAC-B1AF-442A-BCA6BA61DE26}" dt="2023-11-15T23:34:39.570" v="1119"/>
          <ac:spMkLst>
            <pc:docMk/>
            <pc:sldMk cId="623470643" sldId="257"/>
            <ac:spMk id="2" creationId="{3E3CA6CC-E3CC-C5B4-3252-16303BE1ECAC}"/>
          </ac:spMkLst>
        </pc:spChg>
        <pc:spChg chg="mod ord">
          <ac:chgData name="Felipe Rodriguez" userId="S::frodriguez@my365.bellevue.edu::ec4e3cc9-7ace-487b-9456-39e1a354762a" providerId="AD" clId="Web-{2210D89F-FAAC-B1AF-442A-BCA6BA61DE26}" dt="2023-11-15T23:34:39.570" v="1119"/>
          <ac:spMkLst>
            <pc:docMk/>
            <pc:sldMk cId="623470643" sldId="257"/>
            <ac:spMk id="3" creationId="{D184705A-8591-8AEC-2AB1-2361DAF7F896}"/>
          </ac:spMkLst>
        </pc:spChg>
      </pc:sldChg>
      <pc:sldChg chg="addSp delSp modSp mod setBg modClrScheme chgLayout modNotes">
        <pc:chgData name="Felipe Rodriguez" userId="S::frodriguez@my365.bellevue.edu::ec4e3cc9-7ace-487b-9456-39e1a354762a" providerId="AD" clId="Web-{2210D89F-FAAC-B1AF-442A-BCA6BA61DE26}" dt="2023-11-15T23:34:57.226" v="1120"/>
        <pc:sldMkLst>
          <pc:docMk/>
          <pc:sldMk cId="295314211" sldId="258"/>
        </pc:sldMkLst>
        <pc:spChg chg="mod ord">
          <ac:chgData name="Felipe Rodriguez" userId="S::frodriguez@my365.bellevue.edu::ec4e3cc9-7ace-487b-9456-39e1a354762a" providerId="AD" clId="Web-{2210D89F-FAAC-B1AF-442A-BCA6BA61DE26}" dt="2023-11-15T23:34:57.226" v="1120"/>
          <ac:spMkLst>
            <pc:docMk/>
            <pc:sldMk cId="295314211" sldId="258"/>
            <ac:spMk id="2" creationId="{4DE21971-C3F3-D0E7-F46F-E382C9DA828E}"/>
          </ac:spMkLst>
        </pc:spChg>
        <pc:spChg chg="del mod ord">
          <ac:chgData name="Felipe Rodriguez" userId="S::frodriguez@my365.bellevue.edu::ec4e3cc9-7ace-487b-9456-39e1a354762a" providerId="AD" clId="Web-{2210D89F-FAAC-B1AF-442A-BCA6BA61DE26}" dt="2023-11-15T23:34:57.226" v="1120"/>
          <ac:spMkLst>
            <pc:docMk/>
            <pc:sldMk cId="295314211" sldId="258"/>
            <ac:spMk id="3" creationId="{4512D1A0-2C7D-519D-B043-F6D923A4BE48}"/>
          </ac:spMkLst>
        </pc:spChg>
        <pc:spChg chg="add">
          <ac:chgData name="Felipe Rodriguez" userId="S::frodriguez@my365.bellevue.edu::ec4e3cc9-7ace-487b-9456-39e1a354762a" providerId="AD" clId="Web-{2210D89F-FAAC-B1AF-442A-BCA6BA61DE26}" dt="2023-11-15T23:34:57.226" v="1120"/>
          <ac:spMkLst>
            <pc:docMk/>
            <pc:sldMk cId="295314211" sldId="258"/>
            <ac:spMk id="9" creationId="{876248C8-0720-48AB-91BA-5F530BB41E5E}"/>
          </ac:spMkLst>
        </pc:spChg>
        <pc:spChg chg="add">
          <ac:chgData name="Felipe Rodriguez" userId="S::frodriguez@my365.bellevue.edu::ec4e3cc9-7ace-487b-9456-39e1a354762a" providerId="AD" clId="Web-{2210D89F-FAAC-B1AF-442A-BCA6BA61DE26}" dt="2023-11-15T23:34:57.226" v="1120"/>
          <ac:spMkLst>
            <pc:docMk/>
            <pc:sldMk cId="295314211" sldId="258"/>
            <ac:spMk id="11" creationId="{523BEDA7-D0B8-4802-8168-92452653BC9F}"/>
          </ac:spMkLst>
        </pc:spChg>
        <pc:spChg chg="add">
          <ac:chgData name="Felipe Rodriguez" userId="S::frodriguez@my365.bellevue.edu::ec4e3cc9-7ace-487b-9456-39e1a354762a" providerId="AD" clId="Web-{2210D89F-FAAC-B1AF-442A-BCA6BA61DE26}" dt="2023-11-15T23:34:57.226" v="1120"/>
          <ac:spMkLst>
            <pc:docMk/>
            <pc:sldMk cId="295314211" sldId="258"/>
            <ac:spMk id="13" creationId="{D2EFF34B-7B1A-4F9D-8CEE-A40962BC7C21}"/>
          </ac:spMkLst>
        </pc:spChg>
        <pc:graphicFrameChg chg="add">
          <ac:chgData name="Felipe Rodriguez" userId="S::frodriguez@my365.bellevue.edu::ec4e3cc9-7ace-487b-9456-39e1a354762a" providerId="AD" clId="Web-{2210D89F-FAAC-B1AF-442A-BCA6BA61DE26}" dt="2023-11-15T23:34:57.226" v="1120"/>
          <ac:graphicFrameMkLst>
            <pc:docMk/>
            <pc:sldMk cId="295314211" sldId="258"/>
            <ac:graphicFrameMk id="5" creationId="{DE0DBC10-6FEB-EACF-1C1E-26D1745000B1}"/>
          </ac:graphicFrameMkLst>
        </pc:graphicFrameChg>
      </pc:sldChg>
      <pc:sldChg chg="modSp mod modClrScheme chgLayout modNotes">
        <pc:chgData name="Felipe Rodriguez" userId="S::frodriguez@my365.bellevue.edu::ec4e3cc9-7ace-487b-9456-39e1a354762a" providerId="AD" clId="Web-{2210D89F-FAAC-B1AF-442A-BCA6BA61DE26}" dt="2023-11-15T23:34:39.570" v="1119"/>
        <pc:sldMkLst>
          <pc:docMk/>
          <pc:sldMk cId="2155064138" sldId="259"/>
        </pc:sldMkLst>
        <pc:spChg chg="mod ord">
          <ac:chgData name="Felipe Rodriguez" userId="S::frodriguez@my365.bellevue.edu::ec4e3cc9-7ace-487b-9456-39e1a354762a" providerId="AD" clId="Web-{2210D89F-FAAC-B1AF-442A-BCA6BA61DE26}" dt="2023-11-15T23:34:39.570" v="1119"/>
          <ac:spMkLst>
            <pc:docMk/>
            <pc:sldMk cId="2155064138" sldId="259"/>
            <ac:spMk id="2" creationId="{45F54706-1357-C3AA-0E94-7BE9E6401C09}"/>
          </ac:spMkLst>
        </pc:spChg>
        <pc:spChg chg="mod ord">
          <ac:chgData name="Felipe Rodriguez" userId="S::frodriguez@my365.bellevue.edu::ec4e3cc9-7ace-487b-9456-39e1a354762a" providerId="AD" clId="Web-{2210D89F-FAAC-B1AF-442A-BCA6BA61DE26}" dt="2023-11-15T23:34:39.570" v="1119"/>
          <ac:spMkLst>
            <pc:docMk/>
            <pc:sldMk cId="2155064138" sldId="259"/>
            <ac:spMk id="3" creationId="{3A962CF6-9A07-C88A-C2A4-F9A3C0D9616E}"/>
          </ac:spMkLst>
        </pc:spChg>
      </pc:sldChg>
      <pc:sldChg chg="del">
        <pc:chgData name="Felipe Rodriguez" userId="S::frodriguez@my365.bellevue.edu::ec4e3cc9-7ace-487b-9456-39e1a354762a" providerId="AD" clId="Web-{2210D89F-FAAC-B1AF-442A-BCA6BA61DE26}" dt="2023-11-15T23:01:20.765" v="0"/>
        <pc:sldMkLst>
          <pc:docMk/>
          <pc:sldMk cId="843138335" sldId="260"/>
        </pc:sldMkLst>
      </pc:sldChg>
      <pc:sldChg chg="modSp mod modClrScheme chgLayout modNotes">
        <pc:chgData name="Felipe Rodriguez" userId="S::frodriguez@my365.bellevue.edu::ec4e3cc9-7ace-487b-9456-39e1a354762a" providerId="AD" clId="Web-{2210D89F-FAAC-B1AF-442A-BCA6BA61DE26}" dt="2023-11-15T23:34:39.570" v="1119"/>
        <pc:sldMkLst>
          <pc:docMk/>
          <pc:sldMk cId="3561052766" sldId="261"/>
        </pc:sldMkLst>
        <pc:spChg chg="mod ord">
          <ac:chgData name="Felipe Rodriguez" userId="S::frodriguez@my365.bellevue.edu::ec4e3cc9-7ace-487b-9456-39e1a354762a" providerId="AD" clId="Web-{2210D89F-FAAC-B1AF-442A-BCA6BA61DE26}" dt="2023-11-15T23:34:39.570" v="1119"/>
          <ac:spMkLst>
            <pc:docMk/>
            <pc:sldMk cId="3561052766" sldId="261"/>
            <ac:spMk id="2" creationId="{A8E75ED6-002A-EB09-A518-92CE9447BCCA}"/>
          </ac:spMkLst>
        </pc:spChg>
        <pc:spChg chg="mod ord">
          <ac:chgData name="Felipe Rodriguez" userId="S::frodriguez@my365.bellevue.edu::ec4e3cc9-7ace-487b-9456-39e1a354762a" providerId="AD" clId="Web-{2210D89F-FAAC-B1AF-442A-BCA6BA61DE26}" dt="2023-11-15T23:34:39.570" v="1119"/>
          <ac:spMkLst>
            <pc:docMk/>
            <pc:sldMk cId="3561052766" sldId="261"/>
            <ac:spMk id="3" creationId="{361B8D18-E144-D253-4754-F43637A4F0D5}"/>
          </ac:spMkLst>
        </pc:spChg>
      </pc:sldChg>
      <pc:sldChg chg="modSp mod modClrScheme chgLayout modNotes">
        <pc:chgData name="Felipe Rodriguez" userId="S::frodriguez@my365.bellevue.edu::ec4e3cc9-7ace-487b-9456-39e1a354762a" providerId="AD" clId="Web-{2210D89F-FAAC-B1AF-442A-BCA6BA61DE26}" dt="2023-11-15T23:34:39.570" v="1119"/>
        <pc:sldMkLst>
          <pc:docMk/>
          <pc:sldMk cId="3647017748" sldId="262"/>
        </pc:sldMkLst>
        <pc:spChg chg="mod ord">
          <ac:chgData name="Felipe Rodriguez" userId="S::frodriguez@my365.bellevue.edu::ec4e3cc9-7ace-487b-9456-39e1a354762a" providerId="AD" clId="Web-{2210D89F-FAAC-B1AF-442A-BCA6BA61DE26}" dt="2023-11-15T23:34:39.570" v="1119"/>
          <ac:spMkLst>
            <pc:docMk/>
            <pc:sldMk cId="3647017748" sldId="262"/>
            <ac:spMk id="2" creationId="{87624D88-11E6-7211-BD62-931635735F53}"/>
          </ac:spMkLst>
        </pc:spChg>
        <pc:spChg chg="mod ord">
          <ac:chgData name="Felipe Rodriguez" userId="S::frodriguez@my365.bellevue.edu::ec4e3cc9-7ace-487b-9456-39e1a354762a" providerId="AD" clId="Web-{2210D89F-FAAC-B1AF-442A-BCA6BA61DE26}" dt="2023-11-15T23:34:39.570" v="1119"/>
          <ac:spMkLst>
            <pc:docMk/>
            <pc:sldMk cId="3647017748" sldId="262"/>
            <ac:spMk id="3" creationId="{0E2A88CB-F671-C0CD-E9C8-9DEAE74A8A4D}"/>
          </ac:spMkLst>
        </pc:spChg>
      </pc:sldChg>
      <pc:sldChg chg="modSp mod modClrScheme chgLayout">
        <pc:chgData name="Felipe Rodriguez" userId="S::frodriguez@my365.bellevue.edu::ec4e3cc9-7ace-487b-9456-39e1a354762a" providerId="AD" clId="Web-{2210D89F-FAAC-B1AF-442A-BCA6BA61DE26}" dt="2023-11-15T23:34:39.570" v="1119"/>
        <pc:sldMkLst>
          <pc:docMk/>
          <pc:sldMk cId="1304022394" sldId="263"/>
        </pc:sldMkLst>
        <pc:spChg chg="mod ord">
          <ac:chgData name="Felipe Rodriguez" userId="S::frodriguez@my365.bellevue.edu::ec4e3cc9-7ace-487b-9456-39e1a354762a" providerId="AD" clId="Web-{2210D89F-FAAC-B1AF-442A-BCA6BA61DE26}" dt="2023-11-15T23:34:39.570" v="1119"/>
          <ac:spMkLst>
            <pc:docMk/>
            <pc:sldMk cId="1304022394" sldId="263"/>
            <ac:spMk id="2" creationId="{6004CC64-DBCE-4B10-422F-516B5E4C02F3}"/>
          </ac:spMkLst>
        </pc:spChg>
        <pc:spChg chg="mod ord">
          <ac:chgData name="Felipe Rodriguez" userId="S::frodriguez@my365.bellevue.edu::ec4e3cc9-7ace-487b-9456-39e1a354762a" providerId="AD" clId="Web-{2210D89F-FAAC-B1AF-442A-BCA6BA61DE26}" dt="2023-11-15T23:34:39.570" v="1119"/>
          <ac:spMkLst>
            <pc:docMk/>
            <pc:sldMk cId="1304022394" sldId="263"/>
            <ac:spMk id="3" creationId="{56B28AD5-7A8A-754D-4B83-4398AD631679}"/>
          </ac:spMkLst>
        </pc:spChg>
      </pc:sldChg>
      <pc:sldChg chg="modSp mod modClrScheme chgLayout">
        <pc:chgData name="Felipe Rodriguez" userId="S::frodriguez@my365.bellevue.edu::ec4e3cc9-7ace-487b-9456-39e1a354762a" providerId="AD" clId="Web-{2210D89F-FAAC-B1AF-442A-BCA6BA61DE26}" dt="2023-11-15T23:34:39.570" v="1119"/>
        <pc:sldMkLst>
          <pc:docMk/>
          <pc:sldMk cId="764140350" sldId="264"/>
        </pc:sldMkLst>
        <pc:spChg chg="mod ord">
          <ac:chgData name="Felipe Rodriguez" userId="S::frodriguez@my365.bellevue.edu::ec4e3cc9-7ace-487b-9456-39e1a354762a" providerId="AD" clId="Web-{2210D89F-FAAC-B1AF-442A-BCA6BA61DE26}" dt="2023-11-15T23:34:39.570" v="1119"/>
          <ac:spMkLst>
            <pc:docMk/>
            <pc:sldMk cId="764140350" sldId="264"/>
            <ac:spMk id="2" creationId="{AF8064D0-6701-ED36-D421-FF72121B37C5}"/>
          </ac:spMkLst>
        </pc:spChg>
        <pc:spChg chg="mod ord">
          <ac:chgData name="Felipe Rodriguez" userId="S::frodriguez@my365.bellevue.edu::ec4e3cc9-7ace-487b-9456-39e1a354762a" providerId="AD" clId="Web-{2210D89F-FAAC-B1AF-442A-BCA6BA61DE26}" dt="2023-11-15T23:34:39.570" v="1119"/>
          <ac:spMkLst>
            <pc:docMk/>
            <pc:sldMk cId="764140350" sldId="264"/>
            <ac:spMk id="3" creationId="{6D5F5842-9619-C391-5AC6-F4B518D1E175}"/>
          </ac:spMkLst>
        </pc:spChg>
      </pc:sldChg>
      <pc:sldChg chg="modSp mod modClrScheme chgLayout">
        <pc:chgData name="Felipe Rodriguez" userId="S::frodriguez@my365.bellevue.edu::ec4e3cc9-7ace-487b-9456-39e1a354762a" providerId="AD" clId="Web-{2210D89F-FAAC-B1AF-442A-BCA6BA61DE26}" dt="2023-11-15T23:34:39.570" v="1119"/>
        <pc:sldMkLst>
          <pc:docMk/>
          <pc:sldMk cId="3291836757" sldId="265"/>
        </pc:sldMkLst>
        <pc:spChg chg="mod ord">
          <ac:chgData name="Felipe Rodriguez" userId="S::frodriguez@my365.bellevue.edu::ec4e3cc9-7ace-487b-9456-39e1a354762a" providerId="AD" clId="Web-{2210D89F-FAAC-B1AF-442A-BCA6BA61DE26}" dt="2023-11-15T23:34:39.570" v="1119"/>
          <ac:spMkLst>
            <pc:docMk/>
            <pc:sldMk cId="3291836757" sldId="265"/>
            <ac:spMk id="2" creationId="{E1C8A18D-D946-7CC8-4848-D6D139A9A2BE}"/>
          </ac:spMkLst>
        </pc:spChg>
        <pc:spChg chg="mod ord">
          <ac:chgData name="Felipe Rodriguez" userId="S::frodriguez@my365.bellevue.edu::ec4e3cc9-7ace-487b-9456-39e1a354762a" providerId="AD" clId="Web-{2210D89F-FAAC-B1AF-442A-BCA6BA61DE26}" dt="2023-11-15T23:34:39.570" v="1119"/>
          <ac:spMkLst>
            <pc:docMk/>
            <pc:sldMk cId="3291836757" sldId="265"/>
            <ac:spMk id="3" creationId="{751D0BE4-CDC0-529E-F7EF-C7BBDC63F422}"/>
          </ac:spMkLst>
        </pc:spChg>
      </pc:sldChg>
      <pc:sldChg chg="modSp mod modClrScheme chgLayout modNotes">
        <pc:chgData name="Felipe Rodriguez" userId="S::frodriguez@my365.bellevue.edu::ec4e3cc9-7ace-487b-9456-39e1a354762a" providerId="AD" clId="Web-{2210D89F-FAAC-B1AF-442A-BCA6BA61DE26}" dt="2023-11-15T23:34:39.570" v="1119"/>
        <pc:sldMkLst>
          <pc:docMk/>
          <pc:sldMk cId="3378903164" sldId="266"/>
        </pc:sldMkLst>
        <pc:spChg chg="mod ord">
          <ac:chgData name="Felipe Rodriguez" userId="S::frodriguez@my365.bellevue.edu::ec4e3cc9-7ace-487b-9456-39e1a354762a" providerId="AD" clId="Web-{2210D89F-FAAC-B1AF-442A-BCA6BA61DE26}" dt="2023-11-15T23:34:39.570" v="1119"/>
          <ac:spMkLst>
            <pc:docMk/>
            <pc:sldMk cId="3378903164" sldId="266"/>
            <ac:spMk id="2" creationId="{E34BCFCE-8B69-81C6-644B-12B9CE63C288}"/>
          </ac:spMkLst>
        </pc:spChg>
        <pc:spChg chg="mod ord">
          <ac:chgData name="Felipe Rodriguez" userId="S::frodriguez@my365.bellevue.edu::ec4e3cc9-7ace-487b-9456-39e1a354762a" providerId="AD" clId="Web-{2210D89F-FAAC-B1AF-442A-BCA6BA61DE26}" dt="2023-11-15T23:34:39.570" v="1119"/>
          <ac:spMkLst>
            <pc:docMk/>
            <pc:sldMk cId="3378903164" sldId="266"/>
            <ac:spMk id="3" creationId="{DC449AB1-4F9D-BE4C-C906-7B2E7B5FF6D6}"/>
          </ac:spMkLst>
        </pc:spChg>
      </pc:sldChg>
      <pc:sldChg chg="modSp new mod modClrScheme chgLayout modNotes">
        <pc:chgData name="Felipe Rodriguez" userId="S::frodriguez@my365.bellevue.edu::ec4e3cc9-7ace-487b-9456-39e1a354762a" providerId="AD" clId="Web-{2210D89F-FAAC-B1AF-442A-BCA6BA61DE26}" dt="2023-11-15T23:34:39.570" v="1119"/>
        <pc:sldMkLst>
          <pc:docMk/>
          <pc:sldMk cId="3858564343" sldId="267"/>
        </pc:sldMkLst>
        <pc:spChg chg="mod ord">
          <ac:chgData name="Felipe Rodriguez" userId="S::frodriguez@my365.bellevue.edu::ec4e3cc9-7ace-487b-9456-39e1a354762a" providerId="AD" clId="Web-{2210D89F-FAAC-B1AF-442A-BCA6BA61DE26}" dt="2023-11-15T23:34:39.570" v="1119"/>
          <ac:spMkLst>
            <pc:docMk/>
            <pc:sldMk cId="3858564343" sldId="267"/>
            <ac:spMk id="2" creationId="{2313CC52-13D0-0624-D6F5-E89083782F39}"/>
          </ac:spMkLst>
        </pc:spChg>
        <pc:spChg chg="mod ord">
          <ac:chgData name="Felipe Rodriguez" userId="S::frodriguez@my365.bellevue.edu::ec4e3cc9-7ace-487b-9456-39e1a354762a" providerId="AD" clId="Web-{2210D89F-FAAC-B1AF-442A-BCA6BA61DE26}" dt="2023-11-15T23:34:39.570" v="1119"/>
          <ac:spMkLst>
            <pc:docMk/>
            <pc:sldMk cId="3858564343" sldId="267"/>
            <ac:spMk id="3" creationId="{B5EA9344-D15B-B5D5-CE8E-073491ED29E4}"/>
          </ac:spMkLst>
        </pc:spChg>
      </pc:sldChg>
      <pc:sldMasterChg chg="del delSldLayout">
        <pc:chgData name="Felipe Rodriguez" userId="S::frodriguez@my365.bellevue.edu::ec4e3cc9-7ace-487b-9456-39e1a354762a" providerId="AD" clId="Web-{2210D89F-FAAC-B1AF-442A-BCA6BA61DE26}" dt="2023-11-15T23:34:39.570" v="1119"/>
        <pc:sldMasterMkLst>
          <pc:docMk/>
          <pc:sldMasterMk cId="2460954070" sldId="2147483660"/>
        </pc:sldMasterMkLst>
        <pc:sldLayoutChg chg="del">
          <pc:chgData name="Felipe Rodriguez" userId="S::frodriguez@my365.bellevue.edu::ec4e3cc9-7ace-487b-9456-39e1a354762a" providerId="AD" clId="Web-{2210D89F-FAAC-B1AF-442A-BCA6BA61DE26}" dt="2023-11-15T23:34:39.570" v="1119"/>
          <pc:sldLayoutMkLst>
            <pc:docMk/>
            <pc:sldMasterMk cId="2460954070" sldId="2147483660"/>
            <pc:sldLayoutMk cId="2385387890" sldId="2147483661"/>
          </pc:sldLayoutMkLst>
        </pc:sldLayoutChg>
        <pc:sldLayoutChg chg="del">
          <pc:chgData name="Felipe Rodriguez" userId="S::frodriguez@my365.bellevue.edu::ec4e3cc9-7ace-487b-9456-39e1a354762a" providerId="AD" clId="Web-{2210D89F-FAAC-B1AF-442A-BCA6BA61DE26}" dt="2023-11-15T23:34:39.570" v="1119"/>
          <pc:sldLayoutMkLst>
            <pc:docMk/>
            <pc:sldMasterMk cId="2460954070" sldId="2147483660"/>
            <pc:sldLayoutMk cId="949138452" sldId="2147483662"/>
          </pc:sldLayoutMkLst>
        </pc:sldLayoutChg>
        <pc:sldLayoutChg chg="del">
          <pc:chgData name="Felipe Rodriguez" userId="S::frodriguez@my365.bellevue.edu::ec4e3cc9-7ace-487b-9456-39e1a354762a" providerId="AD" clId="Web-{2210D89F-FAAC-B1AF-442A-BCA6BA61DE26}" dt="2023-11-15T23:34:39.570" v="1119"/>
          <pc:sldLayoutMkLst>
            <pc:docMk/>
            <pc:sldMasterMk cId="2460954070" sldId="2147483660"/>
            <pc:sldLayoutMk cId="2591524520" sldId="2147483663"/>
          </pc:sldLayoutMkLst>
        </pc:sldLayoutChg>
        <pc:sldLayoutChg chg="del">
          <pc:chgData name="Felipe Rodriguez" userId="S::frodriguez@my365.bellevue.edu::ec4e3cc9-7ace-487b-9456-39e1a354762a" providerId="AD" clId="Web-{2210D89F-FAAC-B1AF-442A-BCA6BA61DE26}" dt="2023-11-15T23:34:39.570" v="1119"/>
          <pc:sldLayoutMkLst>
            <pc:docMk/>
            <pc:sldMasterMk cId="2460954070" sldId="2147483660"/>
            <pc:sldLayoutMk cId="1203092039" sldId="2147483664"/>
          </pc:sldLayoutMkLst>
        </pc:sldLayoutChg>
        <pc:sldLayoutChg chg="del">
          <pc:chgData name="Felipe Rodriguez" userId="S::frodriguez@my365.bellevue.edu::ec4e3cc9-7ace-487b-9456-39e1a354762a" providerId="AD" clId="Web-{2210D89F-FAAC-B1AF-442A-BCA6BA61DE26}" dt="2023-11-15T23:34:39.570" v="1119"/>
          <pc:sldLayoutMkLst>
            <pc:docMk/>
            <pc:sldMasterMk cId="2460954070" sldId="2147483660"/>
            <pc:sldLayoutMk cId="3733172339" sldId="2147483665"/>
          </pc:sldLayoutMkLst>
        </pc:sldLayoutChg>
        <pc:sldLayoutChg chg="del">
          <pc:chgData name="Felipe Rodriguez" userId="S::frodriguez@my365.bellevue.edu::ec4e3cc9-7ace-487b-9456-39e1a354762a" providerId="AD" clId="Web-{2210D89F-FAAC-B1AF-442A-BCA6BA61DE26}" dt="2023-11-15T23:34:39.570" v="1119"/>
          <pc:sldLayoutMkLst>
            <pc:docMk/>
            <pc:sldMasterMk cId="2460954070" sldId="2147483660"/>
            <pc:sldLayoutMk cId="3210312558" sldId="2147483666"/>
          </pc:sldLayoutMkLst>
        </pc:sldLayoutChg>
        <pc:sldLayoutChg chg="del">
          <pc:chgData name="Felipe Rodriguez" userId="S::frodriguez@my365.bellevue.edu::ec4e3cc9-7ace-487b-9456-39e1a354762a" providerId="AD" clId="Web-{2210D89F-FAAC-B1AF-442A-BCA6BA61DE26}" dt="2023-11-15T23:34:39.570" v="1119"/>
          <pc:sldLayoutMkLst>
            <pc:docMk/>
            <pc:sldMasterMk cId="2460954070" sldId="2147483660"/>
            <pc:sldLayoutMk cId="3146388984" sldId="2147483667"/>
          </pc:sldLayoutMkLst>
        </pc:sldLayoutChg>
        <pc:sldLayoutChg chg="del">
          <pc:chgData name="Felipe Rodriguez" userId="S::frodriguez@my365.bellevue.edu::ec4e3cc9-7ace-487b-9456-39e1a354762a" providerId="AD" clId="Web-{2210D89F-FAAC-B1AF-442A-BCA6BA61DE26}" dt="2023-11-15T23:34:39.570" v="1119"/>
          <pc:sldLayoutMkLst>
            <pc:docMk/>
            <pc:sldMasterMk cId="2460954070" sldId="2147483660"/>
            <pc:sldLayoutMk cId="3171841454" sldId="2147483668"/>
          </pc:sldLayoutMkLst>
        </pc:sldLayoutChg>
        <pc:sldLayoutChg chg="del">
          <pc:chgData name="Felipe Rodriguez" userId="S::frodriguez@my365.bellevue.edu::ec4e3cc9-7ace-487b-9456-39e1a354762a" providerId="AD" clId="Web-{2210D89F-FAAC-B1AF-442A-BCA6BA61DE26}" dt="2023-11-15T23:34:39.570" v="1119"/>
          <pc:sldLayoutMkLst>
            <pc:docMk/>
            <pc:sldMasterMk cId="2460954070" sldId="2147483660"/>
            <pc:sldLayoutMk cId="1718958274" sldId="2147483669"/>
          </pc:sldLayoutMkLst>
        </pc:sldLayoutChg>
        <pc:sldLayoutChg chg="del">
          <pc:chgData name="Felipe Rodriguez" userId="S::frodriguez@my365.bellevue.edu::ec4e3cc9-7ace-487b-9456-39e1a354762a" providerId="AD" clId="Web-{2210D89F-FAAC-B1AF-442A-BCA6BA61DE26}" dt="2023-11-15T23:34:39.570" v="1119"/>
          <pc:sldLayoutMkLst>
            <pc:docMk/>
            <pc:sldMasterMk cId="2460954070" sldId="2147483660"/>
            <pc:sldLayoutMk cId="2202905451" sldId="2147483670"/>
          </pc:sldLayoutMkLst>
        </pc:sldLayoutChg>
        <pc:sldLayoutChg chg="del">
          <pc:chgData name="Felipe Rodriguez" userId="S::frodriguez@my365.bellevue.edu::ec4e3cc9-7ace-487b-9456-39e1a354762a" providerId="AD" clId="Web-{2210D89F-FAAC-B1AF-442A-BCA6BA61DE26}" dt="2023-11-15T23:34:39.570" v="1119"/>
          <pc:sldLayoutMkLst>
            <pc:docMk/>
            <pc:sldMasterMk cId="2460954070" sldId="2147483660"/>
            <pc:sldLayoutMk cId="3479445657" sldId="2147483671"/>
          </pc:sldLayoutMkLst>
        </pc:sldLayoutChg>
      </pc:sldMasterChg>
      <pc:sldMasterChg chg="add addSldLayout modSldLayout">
        <pc:chgData name="Felipe Rodriguez" userId="S::frodriguez@my365.bellevue.edu::ec4e3cc9-7ace-487b-9456-39e1a354762a" providerId="AD" clId="Web-{2210D89F-FAAC-B1AF-442A-BCA6BA61DE26}" dt="2023-11-15T23:34:39.570" v="1119"/>
        <pc:sldMasterMkLst>
          <pc:docMk/>
          <pc:sldMasterMk cId="3059041702" sldId="2147483672"/>
        </pc:sldMasterMkLst>
        <pc:sldLayoutChg chg="add mod replId">
          <pc:chgData name="Felipe Rodriguez" userId="S::frodriguez@my365.bellevue.edu::ec4e3cc9-7ace-487b-9456-39e1a354762a" providerId="AD" clId="Web-{2210D89F-FAAC-B1AF-442A-BCA6BA61DE26}" dt="2023-11-15T23:34:39.570" v="1119"/>
          <pc:sldLayoutMkLst>
            <pc:docMk/>
            <pc:sldMasterMk cId="3059041702" sldId="2147483672"/>
            <pc:sldLayoutMk cId="2939289593" sldId="2147483673"/>
          </pc:sldLayoutMkLst>
        </pc:sldLayoutChg>
        <pc:sldLayoutChg chg="add mod replId">
          <pc:chgData name="Felipe Rodriguez" userId="S::frodriguez@my365.bellevue.edu::ec4e3cc9-7ace-487b-9456-39e1a354762a" providerId="AD" clId="Web-{2210D89F-FAAC-B1AF-442A-BCA6BA61DE26}" dt="2023-11-15T23:34:39.570" v="1119"/>
          <pc:sldLayoutMkLst>
            <pc:docMk/>
            <pc:sldMasterMk cId="3059041702" sldId="2147483672"/>
            <pc:sldLayoutMk cId="3540690252" sldId="2147483674"/>
          </pc:sldLayoutMkLst>
        </pc:sldLayoutChg>
        <pc:sldLayoutChg chg="add mod replId">
          <pc:chgData name="Felipe Rodriguez" userId="S::frodriguez@my365.bellevue.edu::ec4e3cc9-7ace-487b-9456-39e1a354762a" providerId="AD" clId="Web-{2210D89F-FAAC-B1AF-442A-BCA6BA61DE26}" dt="2023-11-15T23:34:39.570" v="1119"/>
          <pc:sldLayoutMkLst>
            <pc:docMk/>
            <pc:sldMasterMk cId="3059041702" sldId="2147483672"/>
            <pc:sldLayoutMk cId="4137604316" sldId="2147483675"/>
          </pc:sldLayoutMkLst>
        </pc:sldLayoutChg>
        <pc:sldLayoutChg chg="add mod replId">
          <pc:chgData name="Felipe Rodriguez" userId="S::frodriguez@my365.bellevue.edu::ec4e3cc9-7ace-487b-9456-39e1a354762a" providerId="AD" clId="Web-{2210D89F-FAAC-B1AF-442A-BCA6BA61DE26}" dt="2023-11-15T23:34:39.570" v="1119"/>
          <pc:sldLayoutMkLst>
            <pc:docMk/>
            <pc:sldMasterMk cId="3059041702" sldId="2147483672"/>
            <pc:sldLayoutMk cId="3252491261" sldId="2147483676"/>
          </pc:sldLayoutMkLst>
        </pc:sldLayoutChg>
        <pc:sldLayoutChg chg="add mod replId">
          <pc:chgData name="Felipe Rodriguez" userId="S::frodriguez@my365.bellevue.edu::ec4e3cc9-7ace-487b-9456-39e1a354762a" providerId="AD" clId="Web-{2210D89F-FAAC-B1AF-442A-BCA6BA61DE26}" dt="2023-11-15T23:34:39.570" v="1119"/>
          <pc:sldLayoutMkLst>
            <pc:docMk/>
            <pc:sldMasterMk cId="3059041702" sldId="2147483672"/>
            <pc:sldLayoutMk cId="728862725" sldId="2147483677"/>
          </pc:sldLayoutMkLst>
        </pc:sldLayoutChg>
        <pc:sldLayoutChg chg="add mod replId">
          <pc:chgData name="Felipe Rodriguez" userId="S::frodriguez@my365.bellevue.edu::ec4e3cc9-7ace-487b-9456-39e1a354762a" providerId="AD" clId="Web-{2210D89F-FAAC-B1AF-442A-BCA6BA61DE26}" dt="2023-11-15T23:34:39.570" v="1119"/>
          <pc:sldLayoutMkLst>
            <pc:docMk/>
            <pc:sldMasterMk cId="3059041702" sldId="2147483672"/>
            <pc:sldLayoutMk cId="3944390922" sldId="2147483678"/>
          </pc:sldLayoutMkLst>
        </pc:sldLayoutChg>
        <pc:sldLayoutChg chg="add mod replId">
          <pc:chgData name="Felipe Rodriguez" userId="S::frodriguez@my365.bellevue.edu::ec4e3cc9-7ace-487b-9456-39e1a354762a" providerId="AD" clId="Web-{2210D89F-FAAC-B1AF-442A-BCA6BA61DE26}" dt="2023-11-15T23:34:39.570" v="1119"/>
          <pc:sldLayoutMkLst>
            <pc:docMk/>
            <pc:sldMasterMk cId="3059041702" sldId="2147483672"/>
            <pc:sldLayoutMk cId="2592822707" sldId="2147483679"/>
          </pc:sldLayoutMkLst>
        </pc:sldLayoutChg>
        <pc:sldLayoutChg chg="add mod replId">
          <pc:chgData name="Felipe Rodriguez" userId="S::frodriguez@my365.bellevue.edu::ec4e3cc9-7ace-487b-9456-39e1a354762a" providerId="AD" clId="Web-{2210D89F-FAAC-B1AF-442A-BCA6BA61DE26}" dt="2023-11-15T23:34:39.570" v="1119"/>
          <pc:sldLayoutMkLst>
            <pc:docMk/>
            <pc:sldMasterMk cId="3059041702" sldId="2147483672"/>
            <pc:sldLayoutMk cId="1637355855" sldId="2147483680"/>
          </pc:sldLayoutMkLst>
        </pc:sldLayoutChg>
        <pc:sldLayoutChg chg="add mod replId">
          <pc:chgData name="Felipe Rodriguez" userId="S::frodriguez@my365.bellevue.edu::ec4e3cc9-7ace-487b-9456-39e1a354762a" providerId="AD" clId="Web-{2210D89F-FAAC-B1AF-442A-BCA6BA61DE26}" dt="2023-11-15T23:34:39.570" v="1119"/>
          <pc:sldLayoutMkLst>
            <pc:docMk/>
            <pc:sldMasterMk cId="3059041702" sldId="2147483672"/>
            <pc:sldLayoutMk cId="2201271036" sldId="2147483681"/>
          </pc:sldLayoutMkLst>
        </pc:sldLayoutChg>
        <pc:sldLayoutChg chg="add mod replId">
          <pc:chgData name="Felipe Rodriguez" userId="S::frodriguez@my365.bellevue.edu::ec4e3cc9-7ace-487b-9456-39e1a354762a" providerId="AD" clId="Web-{2210D89F-FAAC-B1AF-442A-BCA6BA61DE26}" dt="2023-11-15T23:34:39.570" v="1119"/>
          <pc:sldLayoutMkLst>
            <pc:docMk/>
            <pc:sldMasterMk cId="3059041702" sldId="2147483672"/>
            <pc:sldLayoutMk cId="2756261125" sldId="2147483682"/>
          </pc:sldLayoutMkLst>
        </pc:sldLayoutChg>
        <pc:sldLayoutChg chg="add mod replId">
          <pc:chgData name="Felipe Rodriguez" userId="S::frodriguez@my365.bellevue.edu::ec4e3cc9-7ace-487b-9456-39e1a354762a" providerId="AD" clId="Web-{2210D89F-FAAC-B1AF-442A-BCA6BA61DE26}" dt="2023-11-15T23:34:39.570" v="1119"/>
          <pc:sldLayoutMkLst>
            <pc:docMk/>
            <pc:sldMasterMk cId="3059041702" sldId="2147483672"/>
            <pc:sldLayoutMk cId="1639065989" sldId="2147483683"/>
          </pc:sldLayoutMkLst>
        </pc:sldLayoutChg>
      </pc:sldMasterChg>
    </pc:docChg>
  </pc:docChgLst>
  <pc:docChgLst>
    <pc:chgData name="Felipe Rodriguez" userId="S::frodriguez@my365.bellevue.edu::ec4e3cc9-7ace-487b-9456-39e1a354762a" providerId="AD" clId="Web-{2C730C84-D177-8908-9C06-3BE1D1AFAEA7}"/>
    <pc:docChg chg="addSld delSld modSld sldOrd">
      <pc:chgData name="Felipe Rodriguez" userId="S::frodriguez@my365.bellevue.edu::ec4e3cc9-7ace-487b-9456-39e1a354762a" providerId="AD" clId="Web-{2C730C84-D177-8908-9C06-3BE1D1AFAEA7}" dt="2023-11-18T01:26:10.055" v="333"/>
      <pc:docMkLst>
        <pc:docMk/>
      </pc:docMkLst>
      <pc:sldChg chg="addSp delSp modSp add del addAnim delAnim modNotes">
        <pc:chgData name="Felipe Rodriguez" userId="S::frodriguez@my365.bellevue.edu::ec4e3cc9-7ace-487b-9456-39e1a354762a" providerId="AD" clId="Web-{2C730C84-D177-8908-9C06-3BE1D1AFAEA7}" dt="2023-11-18T01:26:10.055" v="333"/>
        <pc:sldMkLst>
          <pc:docMk/>
          <pc:sldMk cId="2155064138" sldId="259"/>
        </pc:sldMkLst>
        <pc:picChg chg="add del mod">
          <ac:chgData name="Felipe Rodriguez" userId="S::frodriguez@my365.bellevue.edu::ec4e3cc9-7ace-487b-9456-39e1a354762a" providerId="AD" clId="Web-{2C730C84-D177-8908-9C06-3BE1D1AFAEA7}" dt="2023-11-18T01:12:38.841" v="316"/>
          <ac:picMkLst>
            <pc:docMk/>
            <pc:sldMk cId="2155064138" sldId="259"/>
            <ac:picMk id="4" creationId="{9DB0567E-5DDB-FF89-0BF7-D3B6F62CB57B}"/>
          </ac:picMkLst>
        </pc:picChg>
        <pc:picChg chg="add del mod">
          <ac:chgData name="Felipe Rodriguez" userId="S::frodriguez@my365.bellevue.edu::ec4e3cc9-7ace-487b-9456-39e1a354762a" providerId="AD" clId="Web-{2C730C84-D177-8908-9C06-3BE1D1AFAEA7}" dt="2023-11-18T01:12:34.669" v="314"/>
          <ac:picMkLst>
            <pc:docMk/>
            <pc:sldMk cId="2155064138" sldId="259"/>
            <ac:picMk id="5" creationId="{E3A9CB9B-C11F-A0E7-22AE-E43BAFF29F8A}"/>
          </ac:picMkLst>
        </pc:picChg>
        <pc:picChg chg="add del mod ord">
          <ac:chgData name="Felipe Rodriguez" userId="S::frodriguez@my365.bellevue.edu::ec4e3cc9-7ace-487b-9456-39e1a354762a" providerId="AD" clId="Web-{2C730C84-D177-8908-9C06-3BE1D1AFAEA7}" dt="2023-11-18T01:12:36.653" v="315"/>
          <ac:picMkLst>
            <pc:docMk/>
            <pc:sldMk cId="2155064138" sldId="259"/>
            <ac:picMk id="6" creationId="{309DCE38-C582-115B-FFC0-9B72E1B4F331}"/>
          </ac:picMkLst>
        </pc:picChg>
      </pc:sldChg>
      <pc:sldChg chg="modSp ord modNotes">
        <pc:chgData name="Felipe Rodriguez" userId="S::frodriguez@my365.bellevue.edu::ec4e3cc9-7ace-487b-9456-39e1a354762a" providerId="AD" clId="Web-{2C730C84-D177-8908-9C06-3BE1D1AFAEA7}" dt="2023-11-18T00:51:19.985" v="91" actId="1076"/>
        <pc:sldMkLst>
          <pc:docMk/>
          <pc:sldMk cId="3647017748" sldId="262"/>
        </pc:sldMkLst>
        <pc:picChg chg="mod">
          <ac:chgData name="Felipe Rodriguez" userId="S::frodriguez@my365.bellevue.edu::ec4e3cc9-7ace-487b-9456-39e1a354762a" providerId="AD" clId="Web-{2C730C84-D177-8908-9C06-3BE1D1AFAEA7}" dt="2023-11-18T00:51:17.017" v="90" actId="1076"/>
          <ac:picMkLst>
            <pc:docMk/>
            <pc:sldMk cId="3647017748" sldId="262"/>
            <ac:picMk id="4" creationId="{B2AD1493-E411-BF06-F3DD-C0D5318FCE56}"/>
          </ac:picMkLst>
        </pc:picChg>
        <pc:picChg chg="mod">
          <ac:chgData name="Felipe Rodriguez" userId="S::frodriguez@my365.bellevue.edu::ec4e3cc9-7ace-487b-9456-39e1a354762a" providerId="AD" clId="Web-{2C730C84-D177-8908-9C06-3BE1D1AFAEA7}" dt="2023-11-18T00:51:19.985" v="91" actId="1076"/>
          <ac:picMkLst>
            <pc:docMk/>
            <pc:sldMk cId="3647017748" sldId="262"/>
            <ac:picMk id="5" creationId="{970D8514-9D99-8ED7-DDAF-DFCCB0D06AE2}"/>
          </ac:picMkLst>
        </pc:picChg>
      </pc:sldChg>
      <pc:sldChg chg="modSp">
        <pc:chgData name="Felipe Rodriguez" userId="S::frodriguez@my365.bellevue.edu::ec4e3cc9-7ace-487b-9456-39e1a354762a" providerId="AD" clId="Web-{2C730C84-D177-8908-9C06-3BE1D1AFAEA7}" dt="2023-11-18T01:26:09.352" v="329" actId="1076"/>
        <pc:sldMkLst>
          <pc:docMk/>
          <pc:sldMk cId="1304022394" sldId="263"/>
        </pc:sldMkLst>
        <pc:spChg chg="mod">
          <ac:chgData name="Felipe Rodriguez" userId="S::frodriguez@my365.bellevue.edu::ec4e3cc9-7ace-487b-9456-39e1a354762a" providerId="AD" clId="Web-{2C730C84-D177-8908-9C06-3BE1D1AFAEA7}" dt="2023-11-18T00:35:56.887" v="1" actId="20577"/>
          <ac:spMkLst>
            <pc:docMk/>
            <pc:sldMk cId="1304022394" sldId="263"/>
            <ac:spMk id="3" creationId="{56B28AD5-7A8A-754D-4B83-4398AD631679}"/>
          </ac:spMkLst>
        </pc:spChg>
        <pc:picChg chg="mod">
          <ac:chgData name="Felipe Rodriguez" userId="S::frodriguez@my365.bellevue.edu::ec4e3cc9-7ace-487b-9456-39e1a354762a" providerId="AD" clId="Web-{2C730C84-D177-8908-9C06-3BE1D1AFAEA7}" dt="2023-11-18T01:26:09.352" v="329" actId="1076"/>
          <ac:picMkLst>
            <pc:docMk/>
            <pc:sldMk cId="1304022394" sldId="263"/>
            <ac:picMk id="5" creationId="{6EC995E7-6110-66B3-0C0C-EC853D0F169E}"/>
          </ac:picMkLst>
        </pc:picChg>
        <pc:picChg chg="mod">
          <ac:chgData name="Felipe Rodriguez" userId="S::frodriguez@my365.bellevue.edu::ec4e3cc9-7ace-487b-9456-39e1a354762a" providerId="AD" clId="Web-{2C730C84-D177-8908-9C06-3BE1D1AFAEA7}" dt="2023-11-18T01:26:08.649" v="328" actId="1076"/>
          <ac:picMkLst>
            <pc:docMk/>
            <pc:sldMk cId="1304022394" sldId="263"/>
            <ac:picMk id="8" creationId="{05D9485A-51DB-9BE6-5BD7-8758B7963778}"/>
          </ac:picMkLst>
        </pc:picChg>
      </pc:sldChg>
      <pc:sldChg chg="add del modNotes">
        <pc:chgData name="Felipe Rodriguez" userId="S::frodriguez@my365.bellevue.edu::ec4e3cc9-7ace-487b-9456-39e1a354762a" providerId="AD" clId="Web-{2C730C84-D177-8908-9C06-3BE1D1AFAEA7}" dt="2023-11-18T01:11:48.042" v="311"/>
        <pc:sldMkLst>
          <pc:docMk/>
          <pc:sldMk cId="3902484142" sldId="268"/>
        </pc:sldMkLst>
      </pc:sldChg>
      <pc:sldChg chg="addSp delSp modSp new addAnim delAnim modAnim modNotes">
        <pc:chgData name="Felipe Rodriguez" userId="S::frodriguez@my365.bellevue.edu::ec4e3cc9-7ace-487b-9456-39e1a354762a" providerId="AD" clId="Web-{2C730C84-D177-8908-9C06-3BE1D1AFAEA7}" dt="2023-11-18T01:19:48.732" v="321" actId="1076"/>
        <pc:sldMkLst>
          <pc:docMk/>
          <pc:sldMk cId="305930685" sldId="272"/>
        </pc:sldMkLst>
        <pc:spChg chg="mod">
          <ac:chgData name="Felipe Rodriguez" userId="S::frodriguez@my365.bellevue.edu::ec4e3cc9-7ace-487b-9456-39e1a354762a" providerId="AD" clId="Web-{2C730C84-D177-8908-9C06-3BE1D1AFAEA7}" dt="2023-11-18T00:38:20.407" v="9" actId="20577"/>
          <ac:spMkLst>
            <pc:docMk/>
            <pc:sldMk cId="305930685" sldId="272"/>
            <ac:spMk id="2" creationId="{A9A44A7A-0068-3B67-9CEB-571B23807C51}"/>
          </ac:spMkLst>
        </pc:spChg>
        <pc:spChg chg="mod">
          <ac:chgData name="Felipe Rodriguez" userId="S::frodriguez@my365.bellevue.edu::ec4e3cc9-7ace-487b-9456-39e1a354762a" providerId="AD" clId="Web-{2C730C84-D177-8908-9C06-3BE1D1AFAEA7}" dt="2023-11-18T00:40:02.035" v="39" actId="20577"/>
          <ac:spMkLst>
            <pc:docMk/>
            <pc:sldMk cId="305930685" sldId="272"/>
            <ac:spMk id="3" creationId="{EE1CAFFF-F8C2-C4B7-B016-1B8872F5CA4C}"/>
          </ac:spMkLst>
        </pc:spChg>
        <pc:picChg chg="add del mod">
          <ac:chgData name="Felipe Rodriguez" userId="S::frodriguez@my365.bellevue.edu::ec4e3cc9-7ace-487b-9456-39e1a354762a" providerId="AD" clId="Web-{2C730C84-D177-8908-9C06-3BE1D1AFAEA7}" dt="2023-11-18T00:48:52.992" v="79"/>
          <ac:picMkLst>
            <pc:docMk/>
            <pc:sldMk cId="305930685" sldId="272"/>
            <ac:picMk id="4" creationId="{D508B605-A536-821E-5FEF-BAE76D4316D3}"/>
          </ac:picMkLst>
        </pc:picChg>
        <pc:picChg chg="add mod">
          <ac:chgData name="Felipe Rodriguez" userId="S::frodriguez@my365.bellevue.edu::ec4e3cc9-7ace-487b-9456-39e1a354762a" providerId="AD" clId="Web-{2C730C84-D177-8908-9C06-3BE1D1AFAEA7}" dt="2023-11-18T01:19:48.732" v="321" actId="1076"/>
          <ac:picMkLst>
            <pc:docMk/>
            <pc:sldMk cId="305930685" sldId="272"/>
            <ac:picMk id="5" creationId="{CCABC6C7-1016-BA9A-184D-17B62D549203}"/>
          </ac:picMkLst>
        </pc:picChg>
        <pc:picChg chg="add mod ord">
          <ac:chgData name="Felipe Rodriguez" userId="S::frodriguez@my365.bellevue.edu::ec4e3cc9-7ace-487b-9456-39e1a354762a" providerId="AD" clId="Web-{2C730C84-D177-8908-9C06-3BE1D1AFAEA7}" dt="2023-11-18T01:19:26.794" v="319" actId="1076"/>
          <ac:picMkLst>
            <pc:docMk/>
            <pc:sldMk cId="305930685" sldId="272"/>
            <ac:picMk id="6" creationId="{B9A01909-42D6-27CD-2E71-3B026D4F0FB8}"/>
          </ac:picMkLst>
        </pc:picChg>
        <pc:picChg chg="add mod ord">
          <ac:chgData name="Felipe Rodriguez" userId="S::frodriguez@my365.bellevue.edu::ec4e3cc9-7ace-487b-9456-39e1a354762a" providerId="AD" clId="Web-{2C730C84-D177-8908-9C06-3BE1D1AFAEA7}" dt="2023-11-18T01:19:27.935" v="320" actId="1076"/>
          <ac:picMkLst>
            <pc:docMk/>
            <pc:sldMk cId="305930685" sldId="272"/>
            <ac:picMk id="7" creationId="{C0732169-4040-A7AF-45B9-E5517D93A870}"/>
          </ac:picMkLst>
        </pc:picChg>
      </pc:sldChg>
      <pc:sldChg chg="new del">
        <pc:chgData name="Felipe Rodriguez" userId="S::frodriguez@my365.bellevue.edu::ec4e3cc9-7ace-487b-9456-39e1a354762a" providerId="AD" clId="Web-{2C730C84-D177-8908-9C06-3BE1D1AFAEA7}" dt="2023-11-18T00:53:16.276" v="94"/>
        <pc:sldMkLst>
          <pc:docMk/>
          <pc:sldMk cId="445920639" sldId="273"/>
        </pc:sldMkLst>
      </pc:sldChg>
      <pc:sldChg chg="addSp delSp modSp new del modNotes">
        <pc:chgData name="Felipe Rodriguez" userId="S::frodriguez@my365.bellevue.edu::ec4e3cc9-7ace-487b-9456-39e1a354762a" providerId="AD" clId="Web-{2C730C84-D177-8908-9C06-3BE1D1AFAEA7}" dt="2023-11-18T01:04:07.872" v="259"/>
        <pc:sldMkLst>
          <pc:docMk/>
          <pc:sldMk cId="1893834603" sldId="274"/>
        </pc:sldMkLst>
        <pc:spChg chg="mod">
          <ac:chgData name="Felipe Rodriguez" userId="S::frodriguez@my365.bellevue.edu::ec4e3cc9-7ace-487b-9456-39e1a354762a" providerId="AD" clId="Web-{2C730C84-D177-8908-9C06-3BE1D1AFAEA7}" dt="2023-11-18T00:54:34.512" v="110" actId="20577"/>
          <ac:spMkLst>
            <pc:docMk/>
            <pc:sldMk cId="1893834603" sldId="274"/>
            <ac:spMk id="2" creationId="{3F8B0625-F28F-2348-293D-766BA6740DCD}"/>
          </ac:spMkLst>
        </pc:spChg>
        <pc:spChg chg="mod">
          <ac:chgData name="Felipe Rodriguez" userId="S::frodriguez@my365.bellevue.edu::ec4e3cc9-7ace-487b-9456-39e1a354762a" providerId="AD" clId="Web-{2C730C84-D177-8908-9C06-3BE1D1AFAEA7}" dt="2023-11-18T01:02:41.542" v="257" actId="20577"/>
          <ac:spMkLst>
            <pc:docMk/>
            <pc:sldMk cId="1893834603" sldId="274"/>
            <ac:spMk id="3" creationId="{AD2E9C79-D246-E18D-8081-0DC199C65EF9}"/>
          </ac:spMkLst>
        </pc:spChg>
        <pc:spChg chg="del mod">
          <ac:chgData name="Felipe Rodriguez" userId="S::frodriguez@my365.bellevue.edu::ec4e3cc9-7ace-487b-9456-39e1a354762a" providerId="AD" clId="Web-{2C730C84-D177-8908-9C06-3BE1D1AFAEA7}" dt="2023-11-18T00:53:42.261" v="98"/>
          <ac:spMkLst>
            <pc:docMk/>
            <pc:sldMk cId="1893834603" sldId="274"/>
            <ac:spMk id="4" creationId="{C01231F5-C648-9E5F-7EBC-6DD8985EF8DA}"/>
          </ac:spMkLst>
        </pc:spChg>
        <pc:picChg chg="add mod">
          <ac:chgData name="Felipe Rodriguez" userId="S::frodriguez@my365.bellevue.edu::ec4e3cc9-7ace-487b-9456-39e1a354762a" providerId="AD" clId="Web-{2C730C84-D177-8908-9C06-3BE1D1AFAEA7}" dt="2023-11-18T00:53:55.621" v="104" actId="14100"/>
          <ac:picMkLst>
            <pc:docMk/>
            <pc:sldMk cId="1893834603" sldId="274"/>
            <ac:picMk id="6" creationId="{2A9559DC-CB59-FA44-0953-5954D43B4F68}"/>
          </ac:picMkLst>
        </pc:picChg>
      </pc:sldChg>
    </pc:docChg>
  </pc:docChgLst>
  <pc:docChgLst>
    <pc:chgData name="Christopher Botts" userId="S::cbotts@my365.bellevue.edu::0020f9ee-ff0e-411e-8cce-190f65a71dc8" providerId="AD" clId="Web-{4190AD35-88A2-0D74-3A5B-75546B8D9F6F}"/>
    <pc:docChg chg="modSld">
      <pc:chgData name="Christopher Botts" userId="S::cbotts@my365.bellevue.edu::0020f9ee-ff0e-411e-8cce-190f65a71dc8" providerId="AD" clId="Web-{4190AD35-88A2-0D74-3A5B-75546B8D9F6F}" dt="2023-11-18T10:26:48.580" v="2" actId="1076"/>
      <pc:docMkLst>
        <pc:docMk/>
      </pc:docMkLst>
      <pc:sldChg chg="modSp">
        <pc:chgData name="Christopher Botts" userId="S::cbotts@my365.bellevue.edu::0020f9ee-ff0e-411e-8cce-190f65a71dc8" providerId="AD" clId="Web-{4190AD35-88A2-0D74-3A5B-75546B8D9F6F}" dt="2023-11-18T10:26:48.580" v="2" actId="1076"/>
        <pc:sldMkLst>
          <pc:docMk/>
          <pc:sldMk cId="305930685" sldId="272"/>
        </pc:sldMkLst>
        <pc:picChg chg="mod">
          <ac:chgData name="Christopher Botts" userId="S::cbotts@my365.bellevue.edu::0020f9ee-ff0e-411e-8cce-190f65a71dc8" providerId="AD" clId="Web-{4190AD35-88A2-0D74-3A5B-75546B8D9F6F}" dt="2023-11-18T10:26:48.580" v="2" actId="1076"/>
          <ac:picMkLst>
            <pc:docMk/>
            <pc:sldMk cId="305930685" sldId="272"/>
            <ac:picMk id="6" creationId="{B9A01909-42D6-27CD-2E71-3B026D4F0FB8}"/>
          </ac:picMkLst>
        </pc:picChg>
      </pc:sldChg>
    </pc:docChg>
  </pc:docChgLst>
  <pc:docChgLst>
    <pc:chgData name="Christopher Botts" userId="S::cbotts@my365.bellevue.edu::0020f9ee-ff0e-411e-8cce-190f65a71dc8" providerId="AD" clId="Web-{C60B9DB5-ECC7-D56E-A204-D84822CC4619}"/>
    <pc:docChg chg="addSld modSld">
      <pc:chgData name="Christopher Botts" userId="S::cbotts@my365.bellevue.edu::0020f9ee-ff0e-411e-8cce-190f65a71dc8" providerId="AD" clId="Web-{C60B9DB5-ECC7-D56E-A204-D84822CC4619}" dt="2023-11-17T05:37:33.747" v="444" actId="20577"/>
      <pc:docMkLst>
        <pc:docMk/>
      </pc:docMkLst>
      <pc:sldChg chg="modSp">
        <pc:chgData name="Christopher Botts" userId="S::cbotts@my365.bellevue.edu::0020f9ee-ff0e-411e-8cce-190f65a71dc8" providerId="AD" clId="Web-{C60B9DB5-ECC7-D56E-A204-D84822CC4619}" dt="2023-11-17T05:33:16.710" v="335" actId="20577"/>
        <pc:sldMkLst>
          <pc:docMk/>
          <pc:sldMk cId="3561052766" sldId="261"/>
        </pc:sldMkLst>
        <pc:spChg chg="mod">
          <ac:chgData name="Christopher Botts" userId="S::cbotts@my365.bellevue.edu::0020f9ee-ff0e-411e-8cce-190f65a71dc8" providerId="AD" clId="Web-{C60B9DB5-ECC7-D56E-A204-D84822CC4619}" dt="2023-11-17T05:28:13.732" v="177" actId="20577"/>
          <ac:spMkLst>
            <pc:docMk/>
            <pc:sldMk cId="3561052766" sldId="261"/>
            <ac:spMk id="2" creationId="{A8E75ED6-002A-EB09-A518-92CE9447BCCA}"/>
          </ac:spMkLst>
        </pc:spChg>
        <pc:spChg chg="mod">
          <ac:chgData name="Christopher Botts" userId="S::cbotts@my365.bellevue.edu::0020f9ee-ff0e-411e-8cce-190f65a71dc8" providerId="AD" clId="Web-{C60B9DB5-ECC7-D56E-A204-D84822CC4619}" dt="2023-11-17T05:33:16.710" v="335" actId="20577"/>
          <ac:spMkLst>
            <pc:docMk/>
            <pc:sldMk cId="3561052766" sldId="261"/>
            <ac:spMk id="3" creationId="{361B8D18-E144-D253-4754-F43637A4F0D5}"/>
          </ac:spMkLst>
        </pc:spChg>
      </pc:sldChg>
      <pc:sldChg chg="modSp">
        <pc:chgData name="Christopher Botts" userId="S::cbotts@my365.bellevue.edu::0020f9ee-ff0e-411e-8cce-190f65a71dc8" providerId="AD" clId="Web-{C60B9DB5-ECC7-D56E-A204-D84822CC4619}" dt="2023-11-17T05:27:17.528" v="165" actId="20577"/>
        <pc:sldMkLst>
          <pc:docMk/>
          <pc:sldMk cId="3647017748" sldId="262"/>
        </pc:sldMkLst>
        <pc:spChg chg="mod">
          <ac:chgData name="Christopher Botts" userId="S::cbotts@my365.bellevue.edu::0020f9ee-ff0e-411e-8cce-190f65a71dc8" providerId="AD" clId="Web-{C60B9DB5-ECC7-D56E-A204-D84822CC4619}" dt="2023-11-17T05:27:12.325" v="162" actId="20577"/>
          <ac:spMkLst>
            <pc:docMk/>
            <pc:sldMk cId="3647017748" sldId="262"/>
            <ac:spMk id="2" creationId="{87624D88-11E6-7211-BD62-931635735F53}"/>
          </ac:spMkLst>
        </pc:spChg>
        <pc:spChg chg="mod">
          <ac:chgData name="Christopher Botts" userId="S::cbotts@my365.bellevue.edu::0020f9ee-ff0e-411e-8cce-190f65a71dc8" providerId="AD" clId="Web-{C60B9DB5-ECC7-D56E-A204-D84822CC4619}" dt="2023-11-17T05:27:17.528" v="165" actId="20577"/>
          <ac:spMkLst>
            <pc:docMk/>
            <pc:sldMk cId="3647017748" sldId="262"/>
            <ac:spMk id="3" creationId="{0E2A88CB-F671-C0CD-E9C8-9DEAE74A8A4D}"/>
          </ac:spMkLst>
        </pc:spChg>
      </pc:sldChg>
      <pc:sldChg chg="modSp">
        <pc:chgData name="Christopher Botts" userId="S::cbotts@my365.bellevue.edu::0020f9ee-ff0e-411e-8cce-190f65a71dc8" providerId="AD" clId="Web-{C60B9DB5-ECC7-D56E-A204-D84822CC4619}" dt="2023-11-17T05:37:01.590" v="442" actId="20577"/>
        <pc:sldMkLst>
          <pc:docMk/>
          <pc:sldMk cId="3291836757" sldId="265"/>
        </pc:sldMkLst>
        <pc:spChg chg="mod">
          <ac:chgData name="Christopher Botts" userId="S::cbotts@my365.bellevue.edu::0020f9ee-ff0e-411e-8cce-190f65a71dc8" providerId="AD" clId="Web-{C60B9DB5-ECC7-D56E-A204-D84822CC4619}" dt="2023-11-17T05:37:01.590" v="442" actId="20577"/>
          <ac:spMkLst>
            <pc:docMk/>
            <pc:sldMk cId="3291836757" sldId="265"/>
            <ac:spMk id="3" creationId="{751D0BE4-CDC0-529E-F7EF-C7BBDC63F422}"/>
          </ac:spMkLst>
        </pc:spChg>
      </pc:sldChg>
      <pc:sldChg chg="addSp modSp">
        <pc:chgData name="Christopher Botts" userId="S::cbotts@my365.bellevue.edu::0020f9ee-ff0e-411e-8cce-190f65a71dc8" providerId="AD" clId="Web-{C60B9DB5-ECC7-D56E-A204-D84822CC4619}" dt="2023-11-17T05:25:33.338" v="135" actId="20577"/>
        <pc:sldMkLst>
          <pc:docMk/>
          <pc:sldMk cId="3902484142" sldId="268"/>
        </pc:sldMkLst>
        <pc:spChg chg="add mod">
          <ac:chgData name="Christopher Botts" userId="S::cbotts@my365.bellevue.edu::0020f9ee-ff0e-411e-8cce-190f65a71dc8" providerId="AD" clId="Web-{C60B9DB5-ECC7-D56E-A204-D84822CC4619}" dt="2023-11-17T05:25:33.338" v="135" actId="20577"/>
          <ac:spMkLst>
            <pc:docMk/>
            <pc:sldMk cId="3902484142" sldId="268"/>
            <ac:spMk id="6" creationId="{CF961E68-A4B5-E432-EDE4-3DE4DDAAA139}"/>
          </ac:spMkLst>
        </pc:spChg>
        <pc:picChg chg="add mod">
          <ac:chgData name="Christopher Botts" userId="S::cbotts@my365.bellevue.edu::0020f9ee-ff0e-411e-8cce-190f65a71dc8" providerId="AD" clId="Web-{C60B9DB5-ECC7-D56E-A204-D84822CC4619}" dt="2023-11-17T05:19:51.268" v="3" actId="1076"/>
          <ac:picMkLst>
            <pc:docMk/>
            <pc:sldMk cId="3902484142" sldId="268"/>
            <ac:picMk id="4" creationId="{E678C79E-39BE-53A4-A9ED-970F3D62C6AB}"/>
          </ac:picMkLst>
        </pc:picChg>
      </pc:sldChg>
      <pc:sldChg chg="modSp add replId">
        <pc:chgData name="Christopher Botts" userId="S::cbotts@my365.bellevue.edu::0020f9ee-ff0e-411e-8cce-190f65a71dc8" providerId="AD" clId="Web-{C60B9DB5-ECC7-D56E-A204-D84822CC4619}" dt="2023-11-17T05:37:33.747" v="444" actId="20577"/>
        <pc:sldMkLst>
          <pc:docMk/>
          <pc:sldMk cId="2108219440" sldId="269"/>
        </pc:sldMkLst>
        <pc:spChg chg="mod">
          <ac:chgData name="Christopher Botts" userId="S::cbotts@my365.bellevue.edu::0020f9ee-ff0e-411e-8cce-190f65a71dc8" providerId="AD" clId="Web-{C60B9DB5-ECC7-D56E-A204-D84822CC4619}" dt="2023-11-17T05:36:53.824" v="441" actId="20577"/>
          <ac:spMkLst>
            <pc:docMk/>
            <pc:sldMk cId="2108219440" sldId="269"/>
            <ac:spMk id="2" creationId="{E1C8A18D-D946-7CC8-4848-D6D139A9A2BE}"/>
          </ac:spMkLst>
        </pc:spChg>
        <pc:spChg chg="mod">
          <ac:chgData name="Christopher Botts" userId="S::cbotts@my365.bellevue.edu::0020f9ee-ff0e-411e-8cce-190f65a71dc8" providerId="AD" clId="Web-{C60B9DB5-ECC7-D56E-A204-D84822CC4619}" dt="2023-11-17T05:37:33.747" v="444" actId="20577"/>
          <ac:spMkLst>
            <pc:docMk/>
            <pc:sldMk cId="2108219440" sldId="269"/>
            <ac:spMk id="3" creationId="{751D0BE4-CDC0-529E-F7EF-C7BBDC63F422}"/>
          </ac:spMkLst>
        </pc:spChg>
      </pc:sldChg>
    </pc:docChg>
  </pc:docChgLst>
  <pc:docChgLst>
    <pc:chgData name="Christopher Botts" userId="S::cbotts@my365.bellevue.edu::0020f9ee-ff0e-411e-8cce-190f65a71dc8" providerId="AD" clId="Web-{D5E47F32-E624-D0FE-B0D3-4FC7955B1005}"/>
    <pc:docChg chg="addSld modSld sldOrd">
      <pc:chgData name="Christopher Botts" userId="S::cbotts@my365.bellevue.edu::0020f9ee-ff0e-411e-8cce-190f65a71dc8" providerId="AD" clId="Web-{D5E47F32-E624-D0FE-B0D3-4FC7955B1005}" dt="2023-11-17T05:16:38.152" v="311" actId="20577"/>
      <pc:docMkLst>
        <pc:docMk/>
      </pc:docMkLst>
      <pc:sldChg chg="modSp">
        <pc:chgData name="Christopher Botts" userId="S::cbotts@my365.bellevue.edu::0020f9ee-ff0e-411e-8cce-190f65a71dc8" providerId="AD" clId="Web-{D5E47F32-E624-D0FE-B0D3-4FC7955B1005}" dt="2023-11-17T05:12:40.458" v="87" actId="20577"/>
        <pc:sldMkLst>
          <pc:docMk/>
          <pc:sldMk cId="3561052766" sldId="261"/>
        </pc:sldMkLst>
        <pc:spChg chg="mod">
          <ac:chgData name="Christopher Botts" userId="S::cbotts@my365.bellevue.edu::0020f9ee-ff0e-411e-8cce-190f65a71dc8" providerId="AD" clId="Web-{D5E47F32-E624-D0FE-B0D3-4FC7955B1005}" dt="2023-11-17T05:12:40.458" v="87" actId="20577"/>
          <ac:spMkLst>
            <pc:docMk/>
            <pc:sldMk cId="3561052766" sldId="261"/>
            <ac:spMk id="3" creationId="{361B8D18-E144-D253-4754-F43637A4F0D5}"/>
          </ac:spMkLst>
        </pc:spChg>
      </pc:sldChg>
      <pc:sldChg chg="modSp">
        <pc:chgData name="Christopher Botts" userId="S::cbotts@my365.bellevue.edu::0020f9ee-ff0e-411e-8cce-190f65a71dc8" providerId="AD" clId="Web-{D5E47F32-E624-D0FE-B0D3-4FC7955B1005}" dt="2023-11-17T05:16:23.464" v="309" actId="20577"/>
        <pc:sldMkLst>
          <pc:docMk/>
          <pc:sldMk cId="3647017748" sldId="262"/>
        </pc:sldMkLst>
        <pc:spChg chg="mod">
          <ac:chgData name="Christopher Botts" userId="S::cbotts@my365.bellevue.edu::0020f9ee-ff0e-411e-8cce-190f65a71dc8" providerId="AD" clId="Web-{D5E47F32-E624-D0FE-B0D3-4FC7955B1005}" dt="2023-11-17T05:13:43.179" v="181" actId="20577"/>
          <ac:spMkLst>
            <pc:docMk/>
            <pc:sldMk cId="3647017748" sldId="262"/>
            <ac:spMk id="2" creationId="{87624D88-11E6-7211-BD62-931635735F53}"/>
          </ac:spMkLst>
        </pc:spChg>
        <pc:spChg chg="mod">
          <ac:chgData name="Christopher Botts" userId="S::cbotts@my365.bellevue.edu::0020f9ee-ff0e-411e-8cce-190f65a71dc8" providerId="AD" clId="Web-{D5E47F32-E624-D0FE-B0D3-4FC7955B1005}" dt="2023-11-17T05:16:23.464" v="309" actId="20577"/>
          <ac:spMkLst>
            <pc:docMk/>
            <pc:sldMk cId="3647017748" sldId="262"/>
            <ac:spMk id="3" creationId="{0E2A88CB-F671-C0CD-E9C8-9DEAE74A8A4D}"/>
          </ac:spMkLst>
        </pc:spChg>
      </pc:sldChg>
      <pc:sldChg chg="modSp ord">
        <pc:chgData name="Christopher Botts" userId="S::cbotts@my365.bellevue.edu::0020f9ee-ff0e-411e-8cce-190f65a71dc8" providerId="AD" clId="Web-{D5E47F32-E624-D0FE-B0D3-4FC7955B1005}" dt="2023-11-17T05:12:27.567" v="79" actId="20577"/>
        <pc:sldMkLst>
          <pc:docMk/>
          <pc:sldMk cId="1304022394" sldId="263"/>
        </pc:sldMkLst>
        <pc:spChg chg="mod">
          <ac:chgData name="Christopher Botts" userId="S::cbotts@my365.bellevue.edu::0020f9ee-ff0e-411e-8cce-190f65a71dc8" providerId="AD" clId="Web-{D5E47F32-E624-D0FE-B0D3-4FC7955B1005}" dt="2023-11-17T05:11:47.254" v="76" actId="20577"/>
          <ac:spMkLst>
            <pc:docMk/>
            <pc:sldMk cId="1304022394" sldId="263"/>
            <ac:spMk id="2" creationId="{6004CC64-DBCE-4B10-422F-516B5E4C02F3}"/>
          </ac:spMkLst>
        </pc:spChg>
        <pc:spChg chg="mod">
          <ac:chgData name="Christopher Botts" userId="S::cbotts@my365.bellevue.edu::0020f9ee-ff0e-411e-8cce-190f65a71dc8" providerId="AD" clId="Web-{D5E47F32-E624-D0FE-B0D3-4FC7955B1005}" dt="2023-11-17T05:12:27.567" v="79" actId="20577"/>
          <ac:spMkLst>
            <pc:docMk/>
            <pc:sldMk cId="1304022394" sldId="263"/>
            <ac:spMk id="3" creationId="{56B28AD5-7A8A-754D-4B83-4398AD631679}"/>
          </ac:spMkLst>
        </pc:spChg>
      </pc:sldChg>
      <pc:sldChg chg="modSp">
        <pc:chgData name="Christopher Botts" userId="S::cbotts@my365.bellevue.edu::0020f9ee-ff0e-411e-8cce-190f65a71dc8" providerId="AD" clId="Web-{D5E47F32-E624-D0FE-B0D3-4FC7955B1005}" dt="2023-11-17T05:09:01.515" v="36" actId="20577"/>
        <pc:sldMkLst>
          <pc:docMk/>
          <pc:sldMk cId="3378903164" sldId="266"/>
        </pc:sldMkLst>
        <pc:spChg chg="mod">
          <ac:chgData name="Christopher Botts" userId="S::cbotts@my365.bellevue.edu::0020f9ee-ff0e-411e-8cce-190f65a71dc8" providerId="AD" clId="Web-{D5E47F32-E624-D0FE-B0D3-4FC7955B1005}" dt="2023-11-17T05:09:01.515" v="36" actId="20577"/>
          <ac:spMkLst>
            <pc:docMk/>
            <pc:sldMk cId="3378903164" sldId="266"/>
            <ac:spMk id="3" creationId="{DC449AB1-4F9D-BE4C-C906-7B2E7B5FF6D6}"/>
          </ac:spMkLst>
        </pc:spChg>
      </pc:sldChg>
      <pc:sldChg chg="modSp add replId">
        <pc:chgData name="Christopher Botts" userId="S::cbotts@my365.bellevue.edu::0020f9ee-ff0e-411e-8cce-190f65a71dc8" providerId="AD" clId="Web-{D5E47F32-E624-D0FE-B0D3-4FC7955B1005}" dt="2023-11-17T05:16:38.152" v="311" actId="20577"/>
        <pc:sldMkLst>
          <pc:docMk/>
          <pc:sldMk cId="3902484142" sldId="268"/>
        </pc:sldMkLst>
        <pc:spChg chg="mod">
          <ac:chgData name="Christopher Botts" userId="S::cbotts@my365.bellevue.edu::0020f9ee-ff0e-411e-8cce-190f65a71dc8" providerId="AD" clId="Web-{D5E47F32-E624-D0FE-B0D3-4FC7955B1005}" dt="2023-11-17T05:16:38.152" v="311" actId="20577"/>
          <ac:spMkLst>
            <pc:docMk/>
            <pc:sldMk cId="3902484142" sldId="268"/>
            <ac:spMk id="3" creationId="{3A962CF6-9A07-C88A-C2A4-F9A3C0D9616E}"/>
          </ac:spMkLst>
        </pc:spChg>
      </pc:sldChg>
    </pc:docChg>
  </pc:docChgLst>
  <pc:docChgLst>
    <pc:chgData name="Christopher Botts" userId="S::cbotts@my365.bellevue.edu::0020f9ee-ff0e-411e-8cce-190f65a71dc8" providerId="AD" clId="Web-{5F787421-8139-826A-6333-DDCD4F5B84B5}"/>
    <pc:docChg chg="mod addSld modSld">
      <pc:chgData name="Christopher Botts" userId="S::cbotts@my365.bellevue.edu::0020f9ee-ff0e-411e-8cce-190f65a71dc8" providerId="AD" clId="Web-{5F787421-8139-826A-6333-DDCD4F5B84B5}" dt="2023-11-17T06:31:39.827" v="1127"/>
      <pc:docMkLst>
        <pc:docMk/>
      </pc:docMkLst>
      <pc:sldChg chg="modSp">
        <pc:chgData name="Christopher Botts" userId="S::cbotts@my365.bellevue.edu::0020f9ee-ff0e-411e-8cce-190f65a71dc8" providerId="AD" clId="Web-{5F787421-8139-826A-6333-DDCD4F5B84B5}" dt="2023-11-17T05:58:36.132" v="589" actId="20577"/>
        <pc:sldMkLst>
          <pc:docMk/>
          <pc:sldMk cId="3561052766" sldId="261"/>
        </pc:sldMkLst>
        <pc:spChg chg="mod">
          <ac:chgData name="Christopher Botts" userId="S::cbotts@my365.bellevue.edu::0020f9ee-ff0e-411e-8cce-190f65a71dc8" providerId="AD" clId="Web-{5F787421-8139-826A-6333-DDCD4F5B84B5}" dt="2023-11-17T05:58:36.132" v="589" actId="20577"/>
          <ac:spMkLst>
            <pc:docMk/>
            <pc:sldMk cId="3561052766" sldId="261"/>
            <ac:spMk id="2" creationId="{A8E75ED6-002A-EB09-A518-92CE9447BCCA}"/>
          </ac:spMkLst>
        </pc:spChg>
      </pc:sldChg>
      <pc:sldChg chg="addSp delSp modSp">
        <pc:chgData name="Christopher Botts" userId="S::cbotts@my365.bellevue.edu::0020f9ee-ff0e-411e-8cce-190f65a71dc8" providerId="AD" clId="Web-{5F787421-8139-826A-6333-DDCD4F5B84B5}" dt="2023-11-17T06:26:37.475" v="990" actId="14100"/>
        <pc:sldMkLst>
          <pc:docMk/>
          <pc:sldMk cId="3647017748" sldId="262"/>
        </pc:sldMkLst>
        <pc:spChg chg="mod">
          <ac:chgData name="Christopher Botts" userId="S::cbotts@my365.bellevue.edu::0020f9ee-ff0e-411e-8cce-190f65a71dc8" providerId="AD" clId="Web-{5F787421-8139-826A-6333-DDCD4F5B84B5}" dt="2023-11-17T06:11:43.888" v="763" actId="20577"/>
          <ac:spMkLst>
            <pc:docMk/>
            <pc:sldMk cId="3647017748" sldId="262"/>
            <ac:spMk id="3" creationId="{0E2A88CB-F671-C0CD-E9C8-9DEAE74A8A4D}"/>
          </ac:spMkLst>
        </pc:spChg>
        <pc:spChg chg="add mod">
          <ac:chgData name="Christopher Botts" userId="S::cbotts@my365.bellevue.edu::0020f9ee-ff0e-411e-8cce-190f65a71dc8" providerId="AD" clId="Web-{5F787421-8139-826A-6333-DDCD4F5B84B5}" dt="2023-11-17T06:25:43.177" v="968" actId="1076"/>
          <ac:spMkLst>
            <pc:docMk/>
            <pc:sldMk cId="3647017748" sldId="262"/>
            <ac:spMk id="7" creationId="{717C204C-32B0-C0FB-3EB7-AAB62C8D5DD0}"/>
          </ac:spMkLst>
        </pc:spChg>
        <pc:spChg chg="add del">
          <ac:chgData name="Christopher Botts" userId="S::cbotts@my365.bellevue.edu::0020f9ee-ff0e-411e-8cce-190f65a71dc8" providerId="AD" clId="Web-{5F787421-8139-826A-6333-DDCD4F5B84B5}" dt="2023-11-17T06:25:18.645" v="961"/>
          <ac:spMkLst>
            <pc:docMk/>
            <pc:sldMk cId="3647017748" sldId="262"/>
            <ac:spMk id="9" creationId="{0C0F9188-B890-E70B-D838-D1C024C4C00D}"/>
          </ac:spMkLst>
        </pc:spChg>
        <pc:spChg chg="add mod">
          <ac:chgData name="Christopher Botts" userId="S::cbotts@my365.bellevue.edu::0020f9ee-ff0e-411e-8cce-190f65a71dc8" providerId="AD" clId="Web-{5F787421-8139-826A-6333-DDCD4F5B84B5}" dt="2023-11-17T06:26:37.475" v="990" actId="14100"/>
          <ac:spMkLst>
            <pc:docMk/>
            <pc:sldMk cId="3647017748" sldId="262"/>
            <ac:spMk id="10" creationId="{8F46CFF7-6AB8-DF15-FB77-360ADD44FEB5}"/>
          </ac:spMkLst>
        </pc:spChg>
        <pc:picChg chg="add mod">
          <ac:chgData name="Christopher Botts" userId="S::cbotts@my365.bellevue.edu::0020f9ee-ff0e-411e-8cce-190f65a71dc8" providerId="AD" clId="Web-{5F787421-8139-826A-6333-DDCD4F5B84B5}" dt="2023-11-17T06:25:33.286" v="965" actId="1076"/>
          <ac:picMkLst>
            <pc:docMk/>
            <pc:sldMk cId="3647017748" sldId="262"/>
            <ac:picMk id="4" creationId="{B2AD1493-E411-BF06-F3DD-C0D5318FCE56}"/>
          </ac:picMkLst>
        </pc:picChg>
        <pc:picChg chg="add mod">
          <ac:chgData name="Christopher Botts" userId="S::cbotts@my365.bellevue.edu::0020f9ee-ff0e-411e-8cce-190f65a71dc8" providerId="AD" clId="Web-{5F787421-8139-826A-6333-DDCD4F5B84B5}" dt="2023-11-17T06:25:48.114" v="969" actId="1076"/>
          <ac:picMkLst>
            <pc:docMk/>
            <pc:sldMk cId="3647017748" sldId="262"/>
            <ac:picMk id="5" creationId="{970D8514-9D99-8ED7-DDAF-DFCCB0D06AE2}"/>
          </ac:picMkLst>
        </pc:picChg>
      </pc:sldChg>
      <pc:sldChg chg="addSp delSp modSp">
        <pc:chgData name="Christopher Botts" userId="S::cbotts@my365.bellevue.edu::0020f9ee-ff0e-411e-8cce-190f65a71dc8" providerId="AD" clId="Web-{5F787421-8139-826A-6333-DDCD4F5B84B5}" dt="2023-11-17T06:23:07.891" v="939" actId="20577"/>
        <pc:sldMkLst>
          <pc:docMk/>
          <pc:sldMk cId="1304022394" sldId="263"/>
        </pc:sldMkLst>
        <pc:spChg chg="mod">
          <ac:chgData name="Christopher Botts" userId="S::cbotts@my365.bellevue.edu::0020f9ee-ff0e-411e-8cce-190f65a71dc8" providerId="AD" clId="Web-{5F787421-8139-826A-6333-DDCD4F5B84B5}" dt="2023-11-17T06:21:41.436" v="909" actId="20577"/>
          <ac:spMkLst>
            <pc:docMk/>
            <pc:sldMk cId="1304022394" sldId="263"/>
            <ac:spMk id="3" creationId="{56B28AD5-7A8A-754D-4B83-4398AD631679}"/>
          </ac:spMkLst>
        </pc:spChg>
        <pc:spChg chg="add mod">
          <ac:chgData name="Christopher Botts" userId="S::cbotts@my365.bellevue.edu::0020f9ee-ff0e-411e-8cce-190f65a71dc8" providerId="AD" clId="Web-{5F787421-8139-826A-6333-DDCD4F5B84B5}" dt="2023-11-17T06:23:07.891" v="939" actId="20577"/>
          <ac:spMkLst>
            <pc:docMk/>
            <pc:sldMk cId="1304022394" sldId="263"/>
            <ac:spMk id="10" creationId="{F66A24B0-7820-4C7C-759F-A996CA2C41A0}"/>
          </ac:spMkLst>
        </pc:spChg>
        <pc:spChg chg="add mod">
          <ac:chgData name="Christopher Botts" userId="S::cbotts@my365.bellevue.edu::0020f9ee-ff0e-411e-8cce-190f65a71dc8" providerId="AD" clId="Web-{5F787421-8139-826A-6333-DDCD4F5B84B5}" dt="2023-11-17T06:22:35.750" v="921" actId="20577"/>
          <ac:spMkLst>
            <pc:docMk/>
            <pc:sldMk cId="1304022394" sldId="263"/>
            <ac:spMk id="11" creationId="{08D42153-AAAF-4FCF-61D9-759FADBB80CB}"/>
          </ac:spMkLst>
        </pc:spChg>
        <pc:picChg chg="add mod">
          <ac:chgData name="Christopher Botts" userId="S::cbotts@my365.bellevue.edu::0020f9ee-ff0e-411e-8cce-190f65a71dc8" providerId="AD" clId="Web-{5F787421-8139-826A-6333-DDCD4F5B84B5}" dt="2023-11-17T06:21:10.029" v="887" actId="1076"/>
          <ac:picMkLst>
            <pc:docMk/>
            <pc:sldMk cId="1304022394" sldId="263"/>
            <ac:picMk id="5" creationId="{6EC995E7-6110-66B3-0C0C-EC853D0F169E}"/>
          </ac:picMkLst>
        </pc:picChg>
        <pc:picChg chg="add del">
          <ac:chgData name="Christopher Botts" userId="S::cbotts@my365.bellevue.edu::0020f9ee-ff0e-411e-8cce-190f65a71dc8" providerId="AD" clId="Web-{5F787421-8139-826A-6333-DDCD4F5B84B5}" dt="2023-11-17T06:18:58.353" v="864"/>
          <ac:picMkLst>
            <pc:docMk/>
            <pc:sldMk cId="1304022394" sldId="263"/>
            <ac:picMk id="7" creationId="{DE6166AA-CFE1-212C-0CE8-F37EDB1DA661}"/>
          </ac:picMkLst>
        </pc:picChg>
        <pc:picChg chg="add mod">
          <ac:chgData name="Christopher Botts" userId="S::cbotts@my365.bellevue.edu::0020f9ee-ff0e-411e-8cce-190f65a71dc8" providerId="AD" clId="Web-{5F787421-8139-826A-6333-DDCD4F5B84B5}" dt="2023-11-17T06:21:08.169" v="886" actId="1076"/>
          <ac:picMkLst>
            <pc:docMk/>
            <pc:sldMk cId="1304022394" sldId="263"/>
            <ac:picMk id="8" creationId="{05D9485A-51DB-9BE6-5BD7-8758B7963778}"/>
          </ac:picMkLst>
        </pc:picChg>
      </pc:sldChg>
      <pc:sldChg chg="modSp addCm">
        <pc:chgData name="Christopher Botts" userId="S::cbotts@my365.bellevue.edu::0020f9ee-ff0e-411e-8cce-190f65a71dc8" providerId="AD" clId="Web-{5F787421-8139-826A-6333-DDCD4F5B84B5}" dt="2023-11-17T06:30:34.763" v="1126" actId="20577"/>
        <pc:sldMkLst>
          <pc:docMk/>
          <pc:sldMk cId="764140350" sldId="264"/>
        </pc:sldMkLst>
        <pc:spChg chg="mod">
          <ac:chgData name="Christopher Botts" userId="S::cbotts@my365.bellevue.edu::0020f9ee-ff0e-411e-8cce-190f65a71dc8" providerId="AD" clId="Web-{5F787421-8139-826A-6333-DDCD4F5B84B5}" dt="2023-11-17T06:30:34.763" v="1126" actId="20577"/>
          <ac:spMkLst>
            <pc:docMk/>
            <pc:sldMk cId="764140350" sldId="264"/>
            <ac:spMk id="3" creationId="{6D5F5842-9619-C391-5AC6-F4B518D1E175}"/>
          </ac:spMkLst>
        </pc:spChg>
        <pc:extLst>
          <p:ext xmlns:p="http://schemas.openxmlformats.org/presentationml/2006/main" uri="{D6D511B9-2390-475A-947B-AFAB55BFBCF1}">
            <pc226:cmChg xmlns:pc226="http://schemas.microsoft.com/office/powerpoint/2022/06/main/command" chg="add">
              <pc226:chgData name="Christopher Botts" userId="S::cbotts@my365.bellevue.edu::0020f9ee-ff0e-411e-8cce-190f65a71dc8" providerId="AD" clId="Web-{5F787421-8139-826A-6333-DDCD4F5B84B5}" dt="2023-11-17T05:50:10.275" v="385"/>
              <pc2:cmMkLst xmlns:pc2="http://schemas.microsoft.com/office/powerpoint/2019/9/main/command">
                <pc:docMk/>
                <pc:sldMk cId="764140350" sldId="264"/>
                <pc2:cmMk id="{7B46037D-C0F0-4604-9B71-ABE643EEACD2}"/>
              </pc2:cmMkLst>
            </pc226:cmChg>
          </p:ext>
        </pc:extLst>
      </pc:sldChg>
      <pc:sldChg chg="addSp modSp">
        <pc:chgData name="Christopher Botts" userId="S::cbotts@my365.bellevue.edu::0020f9ee-ff0e-411e-8cce-190f65a71dc8" providerId="AD" clId="Web-{5F787421-8139-826A-6333-DDCD4F5B84B5}" dt="2023-11-17T06:26:53.991" v="995" actId="20577"/>
        <pc:sldMkLst>
          <pc:docMk/>
          <pc:sldMk cId="3291836757" sldId="265"/>
        </pc:sldMkLst>
        <pc:spChg chg="mod">
          <ac:chgData name="Christopher Botts" userId="S::cbotts@my365.bellevue.edu::0020f9ee-ff0e-411e-8cce-190f65a71dc8" providerId="AD" clId="Web-{5F787421-8139-826A-6333-DDCD4F5B84B5}" dt="2023-11-17T06:07:11.631" v="691" actId="20577"/>
          <ac:spMkLst>
            <pc:docMk/>
            <pc:sldMk cId="3291836757" sldId="265"/>
            <ac:spMk id="3" creationId="{751D0BE4-CDC0-529E-F7EF-C7BBDC63F422}"/>
          </ac:spMkLst>
        </pc:spChg>
        <pc:spChg chg="add mod">
          <ac:chgData name="Christopher Botts" userId="S::cbotts@my365.bellevue.edu::0020f9ee-ff0e-411e-8cce-190f65a71dc8" providerId="AD" clId="Web-{5F787421-8139-826A-6333-DDCD4F5B84B5}" dt="2023-11-17T06:26:53.991" v="995" actId="20577"/>
          <ac:spMkLst>
            <pc:docMk/>
            <pc:sldMk cId="3291836757" sldId="265"/>
            <ac:spMk id="8" creationId="{0F7827F6-640E-0DF3-0CE8-2B5685E073A5}"/>
          </ac:spMkLst>
        </pc:spChg>
        <pc:spChg chg="add mod">
          <ac:chgData name="Christopher Botts" userId="S::cbotts@my365.bellevue.edu::0020f9ee-ff0e-411e-8cce-190f65a71dc8" providerId="AD" clId="Web-{5F787421-8139-826A-6333-DDCD4F5B84B5}" dt="2023-11-17T06:26:50.585" v="994" actId="20577"/>
          <ac:spMkLst>
            <pc:docMk/>
            <pc:sldMk cId="3291836757" sldId="265"/>
            <ac:spMk id="9" creationId="{7142B9C9-B108-5940-83CC-75920EB9511F}"/>
          </ac:spMkLst>
        </pc:spChg>
        <pc:spChg chg="add mod">
          <ac:chgData name="Christopher Botts" userId="S::cbotts@my365.bellevue.edu::0020f9ee-ff0e-411e-8cce-190f65a71dc8" providerId="AD" clId="Web-{5F787421-8139-826A-6333-DDCD4F5B84B5}" dt="2023-11-17T06:26:47.600" v="992" actId="20577"/>
          <ac:spMkLst>
            <pc:docMk/>
            <pc:sldMk cId="3291836757" sldId="265"/>
            <ac:spMk id="10" creationId="{B8B3469B-7A1B-EE39-D101-313A89E7E886}"/>
          </ac:spMkLst>
        </pc:spChg>
        <pc:picChg chg="add mod">
          <ac:chgData name="Christopher Botts" userId="S::cbotts@my365.bellevue.edu::0020f9ee-ff0e-411e-8cce-190f65a71dc8" providerId="AD" clId="Web-{5F787421-8139-826A-6333-DDCD4F5B84B5}" dt="2023-11-17T06:04:48.299" v="679" actId="1076"/>
          <ac:picMkLst>
            <pc:docMk/>
            <pc:sldMk cId="3291836757" sldId="265"/>
            <ac:picMk id="4" creationId="{050180A8-3E4D-9933-047B-5DCFCDA2B92C}"/>
          </ac:picMkLst>
        </pc:picChg>
        <pc:picChg chg="add mod">
          <ac:chgData name="Christopher Botts" userId="S::cbotts@my365.bellevue.edu::0020f9ee-ff0e-411e-8cce-190f65a71dc8" providerId="AD" clId="Web-{5F787421-8139-826A-6333-DDCD4F5B84B5}" dt="2023-11-17T06:04:32.923" v="676" actId="1076"/>
          <ac:picMkLst>
            <pc:docMk/>
            <pc:sldMk cId="3291836757" sldId="265"/>
            <ac:picMk id="5" creationId="{D2AD4EE6-EE87-4EC8-4DC3-1C370FDD6C7A}"/>
          </ac:picMkLst>
        </pc:picChg>
        <pc:picChg chg="add mod">
          <ac:chgData name="Christopher Botts" userId="S::cbotts@my365.bellevue.edu::0020f9ee-ff0e-411e-8cce-190f65a71dc8" providerId="AD" clId="Web-{5F787421-8139-826A-6333-DDCD4F5B84B5}" dt="2023-11-17T06:04:35.111" v="677" actId="1076"/>
          <ac:picMkLst>
            <pc:docMk/>
            <pc:sldMk cId="3291836757" sldId="265"/>
            <ac:picMk id="6" creationId="{60A21782-8696-D34F-531A-8C2E2021B3D9}"/>
          </ac:picMkLst>
        </pc:picChg>
      </pc:sldChg>
      <pc:sldChg chg="modSp">
        <pc:chgData name="Christopher Botts" userId="S::cbotts@my365.bellevue.edu::0020f9ee-ff0e-411e-8cce-190f65a71dc8" providerId="AD" clId="Web-{5F787421-8139-826A-6333-DDCD4F5B84B5}" dt="2023-11-17T05:38:09.583" v="1" actId="20577"/>
        <pc:sldMkLst>
          <pc:docMk/>
          <pc:sldMk cId="3378903164" sldId="266"/>
        </pc:sldMkLst>
        <pc:spChg chg="mod">
          <ac:chgData name="Christopher Botts" userId="S::cbotts@my365.bellevue.edu::0020f9ee-ff0e-411e-8cce-190f65a71dc8" providerId="AD" clId="Web-{5F787421-8139-826A-6333-DDCD4F5B84B5}" dt="2023-11-17T05:38:09.583" v="1" actId="20577"/>
          <ac:spMkLst>
            <pc:docMk/>
            <pc:sldMk cId="3378903164" sldId="266"/>
            <ac:spMk id="3" creationId="{DC449AB1-4F9D-BE4C-C906-7B2E7B5FF6D6}"/>
          </ac:spMkLst>
        </pc:spChg>
      </pc:sldChg>
      <pc:sldChg chg="addCm">
        <pc:chgData name="Christopher Botts" userId="S::cbotts@my365.bellevue.edu::0020f9ee-ff0e-411e-8cce-190f65a71dc8" providerId="AD" clId="Web-{5F787421-8139-826A-6333-DDCD4F5B84B5}" dt="2023-11-17T06:31:39.827" v="1127"/>
        <pc:sldMkLst>
          <pc:docMk/>
          <pc:sldMk cId="3902484142" sldId="268"/>
        </pc:sldMkLst>
        <pc:extLst>
          <p:ext xmlns:p="http://schemas.openxmlformats.org/presentationml/2006/main" uri="{D6D511B9-2390-475A-947B-AFAB55BFBCF1}">
            <pc226:cmChg xmlns:pc226="http://schemas.microsoft.com/office/powerpoint/2022/06/main/command" chg="add">
              <pc226:chgData name="Christopher Botts" userId="S::cbotts@my365.bellevue.edu::0020f9ee-ff0e-411e-8cce-190f65a71dc8" providerId="AD" clId="Web-{5F787421-8139-826A-6333-DDCD4F5B84B5}" dt="2023-11-17T06:31:39.827" v="1127"/>
              <pc2:cmMkLst xmlns:pc2="http://schemas.microsoft.com/office/powerpoint/2019/9/main/command">
                <pc:docMk/>
                <pc:sldMk cId="3902484142" sldId="268"/>
                <pc2:cmMk id="{5793D0A0-E139-480D-93C2-1464D63ACDAF}"/>
              </pc2:cmMkLst>
            </pc226:cmChg>
          </p:ext>
        </pc:extLst>
      </pc:sldChg>
      <pc:sldChg chg="addSp modSp">
        <pc:chgData name="Christopher Botts" userId="S::cbotts@my365.bellevue.edu::0020f9ee-ff0e-411e-8cce-190f65a71dc8" providerId="AD" clId="Web-{5F787421-8139-826A-6333-DDCD4F5B84B5}" dt="2023-11-17T06:26:58.226" v="997" actId="20577"/>
        <pc:sldMkLst>
          <pc:docMk/>
          <pc:sldMk cId="2108219440" sldId="269"/>
        </pc:sldMkLst>
        <pc:spChg chg="mod">
          <ac:chgData name="Christopher Botts" userId="S::cbotts@my365.bellevue.edu::0020f9ee-ff0e-411e-8cce-190f65a71dc8" providerId="AD" clId="Web-{5F787421-8139-826A-6333-DDCD4F5B84B5}" dt="2023-11-17T06:00:26.104" v="603" actId="14100"/>
          <ac:spMkLst>
            <pc:docMk/>
            <pc:sldMk cId="2108219440" sldId="269"/>
            <ac:spMk id="3" creationId="{751D0BE4-CDC0-529E-F7EF-C7BBDC63F422}"/>
          </ac:spMkLst>
        </pc:spChg>
        <pc:spChg chg="add mod">
          <ac:chgData name="Christopher Botts" userId="S::cbotts@my365.bellevue.edu::0020f9ee-ff0e-411e-8cce-190f65a71dc8" providerId="AD" clId="Web-{5F787421-8139-826A-6333-DDCD4F5B84B5}" dt="2023-11-17T06:26:58.226" v="997" actId="20577"/>
          <ac:spMkLst>
            <pc:docMk/>
            <pc:sldMk cId="2108219440" sldId="269"/>
            <ac:spMk id="5" creationId="{4902952D-C1BF-E190-8402-10DFCB862D53}"/>
          </ac:spMkLst>
        </pc:spChg>
        <pc:picChg chg="add mod">
          <ac:chgData name="Christopher Botts" userId="S::cbotts@my365.bellevue.edu::0020f9ee-ff0e-411e-8cce-190f65a71dc8" providerId="AD" clId="Web-{5F787421-8139-826A-6333-DDCD4F5B84B5}" dt="2023-11-17T06:00:21.588" v="602" actId="1076"/>
          <ac:picMkLst>
            <pc:docMk/>
            <pc:sldMk cId="2108219440" sldId="269"/>
            <ac:picMk id="4" creationId="{369F2C94-002D-1930-DBF7-1300B18990DF}"/>
          </ac:picMkLst>
        </pc:picChg>
      </pc:sldChg>
      <pc:sldChg chg="modSp add addCm">
        <pc:chgData name="Christopher Botts" userId="S::cbotts@my365.bellevue.edu::0020f9ee-ff0e-411e-8cce-190f65a71dc8" providerId="AD" clId="Web-{5F787421-8139-826A-6333-DDCD4F5B84B5}" dt="2023-11-17T05:49:53.587" v="384"/>
        <pc:sldMkLst>
          <pc:docMk/>
          <pc:sldMk cId="4249427924" sldId="270"/>
        </pc:sldMkLst>
        <pc:spChg chg="mod">
          <ac:chgData name="Christopher Botts" userId="S::cbotts@my365.bellevue.edu::0020f9ee-ff0e-411e-8cce-190f65a71dc8" providerId="AD" clId="Web-{5F787421-8139-826A-6333-DDCD4F5B84B5}" dt="2023-11-17T05:39:42.195" v="3" actId="20577"/>
          <ac:spMkLst>
            <pc:docMk/>
            <pc:sldMk cId="4249427924" sldId="270"/>
            <ac:spMk id="2" creationId="{E1C8A18D-D946-7CC8-4848-D6D139A9A2BE}"/>
          </ac:spMkLst>
        </pc:spChg>
        <pc:spChg chg="mod">
          <ac:chgData name="Christopher Botts" userId="S::cbotts@my365.bellevue.edu::0020f9ee-ff0e-411e-8cce-190f65a71dc8" providerId="AD" clId="Web-{5F787421-8139-826A-6333-DDCD4F5B84B5}" dt="2023-11-17T05:48:55.976" v="382" actId="20577"/>
          <ac:spMkLst>
            <pc:docMk/>
            <pc:sldMk cId="4249427924" sldId="270"/>
            <ac:spMk id="3" creationId="{751D0BE4-CDC0-529E-F7EF-C7BBDC63F422}"/>
          </ac:spMkLst>
        </pc:spChg>
        <pc:extLst>
          <p:ext xmlns:p="http://schemas.openxmlformats.org/presentationml/2006/main" uri="{D6D511B9-2390-475A-947B-AFAB55BFBCF1}">
            <pc226:cmChg xmlns:pc226="http://schemas.microsoft.com/office/powerpoint/2022/06/main/command" chg="add">
              <pc226:chgData name="Christopher Botts" userId="S::cbotts@my365.bellevue.edu::0020f9ee-ff0e-411e-8cce-190f65a71dc8" providerId="AD" clId="Web-{5F787421-8139-826A-6333-DDCD4F5B84B5}" dt="2023-11-17T05:49:53.587" v="384"/>
              <pc2:cmMkLst xmlns:pc2="http://schemas.microsoft.com/office/powerpoint/2019/9/main/command">
                <pc:docMk/>
                <pc:sldMk cId="4249427924" sldId="270"/>
                <pc2:cmMk id="{8841D777-2BE8-48FF-B730-AD56A3F100CC}"/>
              </pc2:cmMkLst>
            </pc226:cmChg>
          </p:ext>
        </pc:extLst>
      </pc:sldChg>
      <pc:sldChg chg="addSp modSp add replId">
        <pc:chgData name="Christopher Botts" userId="S::cbotts@my365.bellevue.edu::0020f9ee-ff0e-411e-8cce-190f65a71dc8" providerId="AD" clId="Web-{5F787421-8139-826A-6333-DDCD4F5B84B5}" dt="2023-11-17T06:15:36.957" v="834" actId="14100"/>
        <pc:sldMkLst>
          <pc:docMk/>
          <pc:sldMk cId="2938206184" sldId="271"/>
        </pc:sldMkLst>
        <pc:spChg chg="mod">
          <ac:chgData name="Christopher Botts" userId="S::cbotts@my365.bellevue.edu::0020f9ee-ff0e-411e-8cce-190f65a71dc8" providerId="AD" clId="Web-{5F787421-8139-826A-6333-DDCD4F5B84B5}" dt="2023-11-17T06:12:05.373" v="771" actId="20577"/>
          <ac:spMkLst>
            <pc:docMk/>
            <pc:sldMk cId="2938206184" sldId="271"/>
            <ac:spMk id="2" creationId="{87624D88-11E6-7211-BD62-931635735F53}"/>
          </ac:spMkLst>
        </pc:spChg>
        <pc:spChg chg="mod">
          <ac:chgData name="Christopher Botts" userId="S::cbotts@my365.bellevue.edu::0020f9ee-ff0e-411e-8cce-190f65a71dc8" providerId="AD" clId="Web-{5F787421-8139-826A-6333-DDCD4F5B84B5}" dt="2023-11-17T06:12:09.858" v="772" actId="20577"/>
          <ac:spMkLst>
            <pc:docMk/>
            <pc:sldMk cId="2938206184" sldId="271"/>
            <ac:spMk id="3" creationId="{0E2A88CB-F671-C0CD-E9C8-9DEAE74A8A4D}"/>
          </ac:spMkLst>
        </pc:spChg>
        <pc:spChg chg="add mod">
          <ac:chgData name="Christopher Botts" userId="S::cbotts@my365.bellevue.edu::0020f9ee-ff0e-411e-8cce-190f65a71dc8" providerId="AD" clId="Web-{5F787421-8139-826A-6333-DDCD4F5B84B5}" dt="2023-11-17T06:15:33.426" v="833" actId="14100"/>
          <ac:spMkLst>
            <pc:docMk/>
            <pc:sldMk cId="2938206184" sldId="271"/>
            <ac:spMk id="6" creationId="{56B1E4BE-F327-AC32-A8E9-4990744D3B78}"/>
          </ac:spMkLst>
        </pc:spChg>
        <pc:picChg chg="add mod">
          <ac:chgData name="Christopher Botts" userId="S::cbotts@my365.bellevue.edu::0020f9ee-ff0e-411e-8cce-190f65a71dc8" providerId="AD" clId="Web-{5F787421-8139-826A-6333-DDCD4F5B84B5}" dt="2023-11-17T06:15:36.957" v="834" actId="14100"/>
          <ac:picMkLst>
            <pc:docMk/>
            <pc:sldMk cId="2938206184" sldId="271"/>
            <ac:picMk id="4" creationId="{912FFC43-D26C-8D91-1095-EACB5DBABC12}"/>
          </ac:picMkLst>
        </pc:picChg>
      </pc:sldChg>
    </pc:docChg>
  </pc:docChgLst>
  <pc:docChgLst>
    <pc:chgData name="Felipe Rodriguez" userId="S::frodriguez@my365.bellevue.edu::ec4e3cc9-7ace-487b-9456-39e1a354762a" providerId="AD" clId="Web-{D1EBBFD4-F958-4358-AFAB-9F097F93523A}"/>
    <pc:docChg chg="addSld modSld">
      <pc:chgData name="Felipe Rodriguez" userId="S::frodriguez@my365.bellevue.edu::ec4e3cc9-7ace-487b-9456-39e1a354762a" providerId="AD" clId="Web-{D1EBBFD4-F958-4358-AFAB-9F097F93523A}" dt="2023-11-12T17:48:58.605" v="392" actId="20577"/>
      <pc:docMkLst>
        <pc:docMk/>
      </pc:docMkLst>
      <pc:sldChg chg="modSp">
        <pc:chgData name="Felipe Rodriguez" userId="S::frodriguez@my365.bellevue.edu::ec4e3cc9-7ace-487b-9456-39e1a354762a" providerId="AD" clId="Web-{D1EBBFD4-F958-4358-AFAB-9F097F93523A}" dt="2023-11-09T22:50:20.491" v="29" actId="20577"/>
        <pc:sldMkLst>
          <pc:docMk/>
          <pc:sldMk cId="109857222" sldId="256"/>
        </pc:sldMkLst>
        <pc:spChg chg="mod">
          <ac:chgData name="Felipe Rodriguez" userId="S::frodriguez@my365.bellevue.edu::ec4e3cc9-7ace-487b-9456-39e1a354762a" providerId="AD" clId="Web-{D1EBBFD4-F958-4358-AFAB-9F097F93523A}" dt="2023-11-09T22:49:57.334" v="16" actId="20577"/>
          <ac:spMkLst>
            <pc:docMk/>
            <pc:sldMk cId="109857222" sldId="256"/>
            <ac:spMk id="2" creationId="{00000000-0000-0000-0000-000000000000}"/>
          </ac:spMkLst>
        </pc:spChg>
        <pc:spChg chg="mod">
          <ac:chgData name="Felipe Rodriguez" userId="S::frodriguez@my365.bellevue.edu::ec4e3cc9-7ace-487b-9456-39e1a354762a" providerId="AD" clId="Web-{D1EBBFD4-F958-4358-AFAB-9F097F93523A}" dt="2023-11-09T22:50:20.491" v="29" actId="20577"/>
          <ac:spMkLst>
            <pc:docMk/>
            <pc:sldMk cId="109857222" sldId="256"/>
            <ac:spMk id="3" creationId="{00000000-0000-0000-0000-000000000000}"/>
          </ac:spMkLst>
        </pc:spChg>
      </pc:sldChg>
      <pc:sldChg chg="modSp new">
        <pc:chgData name="Felipe Rodriguez" userId="S::frodriguez@my365.bellevue.edu::ec4e3cc9-7ace-487b-9456-39e1a354762a" providerId="AD" clId="Web-{D1EBBFD4-F958-4358-AFAB-9F097F93523A}" dt="2023-11-12T17:42:40.095" v="361" actId="20577"/>
        <pc:sldMkLst>
          <pc:docMk/>
          <pc:sldMk cId="623470643" sldId="257"/>
        </pc:sldMkLst>
        <pc:spChg chg="mod">
          <ac:chgData name="Felipe Rodriguez" userId="S::frodriguez@my365.bellevue.edu::ec4e3cc9-7ace-487b-9456-39e1a354762a" providerId="AD" clId="Web-{D1EBBFD4-F958-4358-AFAB-9F097F93523A}" dt="2023-11-09T22:50:27.444" v="32" actId="20577"/>
          <ac:spMkLst>
            <pc:docMk/>
            <pc:sldMk cId="623470643" sldId="257"/>
            <ac:spMk id="2" creationId="{3E3CA6CC-E3CC-C5B4-3252-16303BE1ECAC}"/>
          </ac:spMkLst>
        </pc:spChg>
        <pc:spChg chg="mod">
          <ac:chgData name="Felipe Rodriguez" userId="S::frodriguez@my365.bellevue.edu::ec4e3cc9-7ace-487b-9456-39e1a354762a" providerId="AD" clId="Web-{D1EBBFD4-F958-4358-AFAB-9F097F93523A}" dt="2023-11-12T17:42:40.095" v="361" actId="20577"/>
          <ac:spMkLst>
            <pc:docMk/>
            <pc:sldMk cId="623470643" sldId="257"/>
            <ac:spMk id="3" creationId="{D184705A-8591-8AEC-2AB1-2361DAF7F896}"/>
          </ac:spMkLst>
        </pc:spChg>
      </pc:sldChg>
      <pc:sldChg chg="modSp new">
        <pc:chgData name="Felipe Rodriguez" userId="S::frodriguez@my365.bellevue.edu::ec4e3cc9-7ace-487b-9456-39e1a354762a" providerId="AD" clId="Web-{D1EBBFD4-F958-4358-AFAB-9F097F93523A}" dt="2023-11-10T13:57:57.978" v="236" actId="20577"/>
        <pc:sldMkLst>
          <pc:docMk/>
          <pc:sldMk cId="295314211" sldId="258"/>
        </pc:sldMkLst>
        <pc:spChg chg="mod">
          <ac:chgData name="Felipe Rodriguez" userId="S::frodriguez@my365.bellevue.edu::ec4e3cc9-7ace-487b-9456-39e1a354762a" providerId="AD" clId="Web-{D1EBBFD4-F958-4358-AFAB-9F097F93523A}" dt="2023-11-09T22:54:08.669" v="90" actId="20577"/>
          <ac:spMkLst>
            <pc:docMk/>
            <pc:sldMk cId="295314211" sldId="258"/>
            <ac:spMk id="2" creationId="{4DE21971-C3F3-D0E7-F46F-E382C9DA828E}"/>
          </ac:spMkLst>
        </pc:spChg>
        <pc:spChg chg="mod">
          <ac:chgData name="Felipe Rodriguez" userId="S::frodriguez@my365.bellevue.edu::ec4e3cc9-7ace-487b-9456-39e1a354762a" providerId="AD" clId="Web-{D1EBBFD4-F958-4358-AFAB-9F097F93523A}" dt="2023-11-10T13:57:57.978" v="236" actId="20577"/>
          <ac:spMkLst>
            <pc:docMk/>
            <pc:sldMk cId="295314211" sldId="258"/>
            <ac:spMk id="3" creationId="{4512D1A0-2C7D-519D-B043-F6D923A4BE48}"/>
          </ac:spMkLst>
        </pc:spChg>
      </pc:sldChg>
      <pc:sldChg chg="modSp new">
        <pc:chgData name="Felipe Rodriguez" userId="S::frodriguez@my365.bellevue.edu::ec4e3cc9-7ace-487b-9456-39e1a354762a" providerId="AD" clId="Web-{D1EBBFD4-F958-4358-AFAB-9F097F93523A}" dt="2023-11-10T13:57:24.680" v="223" actId="20577"/>
        <pc:sldMkLst>
          <pc:docMk/>
          <pc:sldMk cId="2155064138" sldId="259"/>
        </pc:sldMkLst>
        <pc:spChg chg="mod">
          <ac:chgData name="Felipe Rodriguez" userId="S::frodriguez@my365.bellevue.edu::ec4e3cc9-7ace-487b-9456-39e1a354762a" providerId="AD" clId="Web-{D1EBBFD4-F958-4358-AFAB-9F097F93523A}" dt="2023-11-10T13:52:57.252" v="138" actId="20577"/>
          <ac:spMkLst>
            <pc:docMk/>
            <pc:sldMk cId="2155064138" sldId="259"/>
            <ac:spMk id="2" creationId="{45F54706-1357-C3AA-0E94-7BE9E6401C09}"/>
          </ac:spMkLst>
        </pc:spChg>
        <pc:spChg chg="mod">
          <ac:chgData name="Felipe Rodriguez" userId="S::frodriguez@my365.bellevue.edu::ec4e3cc9-7ace-487b-9456-39e1a354762a" providerId="AD" clId="Web-{D1EBBFD4-F958-4358-AFAB-9F097F93523A}" dt="2023-11-10T13:57:24.680" v="223" actId="20577"/>
          <ac:spMkLst>
            <pc:docMk/>
            <pc:sldMk cId="2155064138" sldId="259"/>
            <ac:spMk id="3" creationId="{3A962CF6-9A07-C88A-C2A4-F9A3C0D9616E}"/>
          </ac:spMkLst>
        </pc:spChg>
      </pc:sldChg>
      <pc:sldChg chg="modSp new">
        <pc:chgData name="Felipe Rodriguez" userId="S::frodriguez@my365.bellevue.edu::ec4e3cc9-7ace-487b-9456-39e1a354762a" providerId="AD" clId="Web-{D1EBBFD4-F958-4358-AFAB-9F097F93523A}" dt="2023-11-12T17:48:58.605" v="392" actId="20577"/>
        <pc:sldMkLst>
          <pc:docMk/>
          <pc:sldMk cId="843138335" sldId="260"/>
        </pc:sldMkLst>
        <pc:spChg chg="mod">
          <ac:chgData name="Felipe Rodriguez" userId="S::frodriguez@my365.bellevue.edu::ec4e3cc9-7ace-487b-9456-39e1a354762a" providerId="AD" clId="Web-{D1EBBFD4-F958-4358-AFAB-9F097F93523A}" dt="2023-11-12T17:48:58.605" v="392" actId="20577"/>
          <ac:spMkLst>
            <pc:docMk/>
            <pc:sldMk cId="843138335" sldId="260"/>
            <ac:spMk id="2" creationId="{43BD5F5E-A425-7574-9BFA-3431B84ED6AE}"/>
          </ac:spMkLst>
        </pc:spChg>
        <pc:spChg chg="mod">
          <ac:chgData name="Felipe Rodriguez" userId="S::frodriguez@my365.bellevue.edu::ec4e3cc9-7ace-487b-9456-39e1a354762a" providerId="AD" clId="Web-{D1EBBFD4-F958-4358-AFAB-9F097F93523A}" dt="2023-11-12T17:36:59.508" v="316" actId="20577"/>
          <ac:spMkLst>
            <pc:docMk/>
            <pc:sldMk cId="843138335" sldId="260"/>
            <ac:spMk id="3" creationId="{56500BD8-86AD-F084-6558-83EAFF5BCF3F}"/>
          </ac:spMkLst>
        </pc:spChg>
      </pc:sldChg>
      <pc:sldChg chg="modSp new">
        <pc:chgData name="Felipe Rodriguez" userId="S::frodriguez@my365.bellevue.edu::ec4e3cc9-7ace-487b-9456-39e1a354762a" providerId="AD" clId="Web-{D1EBBFD4-F958-4358-AFAB-9F097F93523A}" dt="2023-11-10T14:18:29.443" v="315" actId="20577"/>
        <pc:sldMkLst>
          <pc:docMk/>
          <pc:sldMk cId="3561052766" sldId="261"/>
        </pc:sldMkLst>
        <pc:spChg chg="mod">
          <ac:chgData name="Felipe Rodriguez" userId="S::frodriguez@my365.bellevue.edu::ec4e3cc9-7ace-487b-9456-39e1a354762a" providerId="AD" clId="Web-{D1EBBFD4-F958-4358-AFAB-9F097F93523A}" dt="2023-11-10T14:13:03.748" v="287" actId="20577"/>
          <ac:spMkLst>
            <pc:docMk/>
            <pc:sldMk cId="3561052766" sldId="261"/>
            <ac:spMk id="2" creationId="{A8E75ED6-002A-EB09-A518-92CE9447BCCA}"/>
          </ac:spMkLst>
        </pc:spChg>
        <pc:spChg chg="mod">
          <ac:chgData name="Felipe Rodriguez" userId="S::frodriguez@my365.bellevue.edu::ec4e3cc9-7ace-487b-9456-39e1a354762a" providerId="AD" clId="Web-{D1EBBFD4-F958-4358-AFAB-9F097F93523A}" dt="2023-11-10T14:18:29.443" v="315" actId="20577"/>
          <ac:spMkLst>
            <pc:docMk/>
            <pc:sldMk cId="3561052766" sldId="261"/>
            <ac:spMk id="3" creationId="{361B8D18-E144-D253-4754-F43637A4F0D5}"/>
          </ac:spMkLst>
        </pc:spChg>
      </pc:sldChg>
      <pc:sldChg chg="modSp new">
        <pc:chgData name="Felipe Rodriguez" userId="S::frodriguez@my365.bellevue.edu::ec4e3cc9-7ace-487b-9456-39e1a354762a" providerId="AD" clId="Web-{D1EBBFD4-F958-4358-AFAB-9F097F93523A}" dt="2023-11-12T17:38:19.119" v="338" actId="20577"/>
        <pc:sldMkLst>
          <pc:docMk/>
          <pc:sldMk cId="3647017748" sldId="262"/>
        </pc:sldMkLst>
        <pc:spChg chg="mod">
          <ac:chgData name="Felipe Rodriguez" userId="S::frodriguez@my365.bellevue.edu::ec4e3cc9-7ace-487b-9456-39e1a354762a" providerId="AD" clId="Web-{D1EBBFD4-F958-4358-AFAB-9F097F93523A}" dt="2023-11-12T17:37:37.806" v="326" actId="20577"/>
          <ac:spMkLst>
            <pc:docMk/>
            <pc:sldMk cId="3647017748" sldId="262"/>
            <ac:spMk id="2" creationId="{87624D88-11E6-7211-BD62-931635735F53}"/>
          </ac:spMkLst>
        </pc:spChg>
        <pc:spChg chg="mod">
          <ac:chgData name="Felipe Rodriguez" userId="S::frodriguez@my365.bellevue.edu::ec4e3cc9-7ace-487b-9456-39e1a354762a" providerId="AD" clId="Web-{D1EBBFD4-F958-4358-AFAB-9F097F93523A}" dt="2023-11-12T17:38:19.119" v="338" actId="20577"/>
          <ac:spMkLst>
            <pc:docMk/>
            <pc:sldMk cId="3647017748" sldId="262"/>
            <ac:spMk id="3" creationId="{0E2A88CB-F671-C0CD-E9C8-9DEAE74A8A4D}"/>
          </ac:spMkLst>
        </pc:spChg>
      </pc:sldChg>
      <pc:sldChg chg="modSp new">
        <pc:chgData name="Felipe Rodriguez" userId="S::frodriguez@my365.bellevue.edu::ec4e3cc9-7ace-487b-9456-39e1a354762a" providerId="AD" clId="Web-{D1EBBFD4-F958-4358-AFAB-9F097F93523A}" dt="2023-11-12T17:38:19.182" v="340" actId="20577"/>
        <pc:sldMkLst>
          <pc:docMk/>
          <pc:sldMk cId="1304022394" sldId="263"/>
        </pc:sldMkLst>
        <pc:spChg chg="mod">
          <ac:chgData name="Felipe Rodriguez" userId="S::frodriguez@my365.bellevue.edu::ec4e3cc9-7ace-487b-9456-39e1a354762a" providerId="AD" clId="Web-{D1EBBFD4-F958-4358-AFAB-9F097F93523A}" dt="2023-11-12T17:38:19.182" v="340" actId="20577"/>
          <ac:spMkLst>
            <pc:docMk/>
            <pc:sldMk cId="1304022394" sldId="263"/>
            <ac:spMk id="2" creationId="{6004CC64-DBCE-4B10-422F-516B5E4C02F3}"/>
          </ac:spMkLst>
        </pc:spChg>
      </pc:sldChg>
      <pc:sldChg chg="modSp new">
        <pc:chgData name="Felipe Rodriguez" userId="S::frodriguez@my365.bellevue.edu::ec4e3cc9-7ace-487b-9456-39e1a354762a" providerId="AD" clId="Web-{D1EBBFD4-F958-4358-AFAB-9F097F93523A}" dt="2023-11-12T17:42:19.548" v="359" actId="20577"/>
        <pc:sldMkLst>
          <pc:docMk/>
          <pc:sldMk cId="764140350" sldId="264"/>
        </pc:sldMkLst>
        <pc:spChg chg="mod">
          <ac:chgData name="Felipe Rodriguez" userId="S::frodriguez@my365.bellevue.edu::ec4e3cc9-7ace-487b-9456-39e1a354762a" providerId="AD" clId="Web-{D1EBBFD4-F958-4358-AFAB-9F097F93523A}" dt="2023-11-12T17:38:40.010" v="343" actId="20577"/>
          <ac:spMkLst>
            <pc:docMk/>
            <pc:sldMk cId="764140350" sldId="264"/>
            <ac:spMk id="2" creationId="{AF8064D0-6701-ED36-D421-FF72121B37C5}"/>
          </ac:spMkLst>
        </pc:spChg>
        <pc:spChg chg="mod">
          <ac:chgData name="Felipe Rodriguez" userId="S::frodriguez@my365.bellevue.edu::ec4e3cc9-7ace-487b-9456-39e1a354762a" providerId="AD" clId="Web-{D1EBBFD4-F958-4358-AFAB-9F097F93523A}" dt="2023-11-12T17:42:19.548" v="359" actId="20577"/>
          <ac:spMkLst>
            <pc:docMk/>
            <pc:sldMk cId="764140350" sldId="264"/>
            <ac:spMk id="3" creationId="{6D5F5842-9619-C391-5AC6-F4B518D1E175}"/>
          </ac:spMkLst>
        </pc:spChg>
      </pc:sldChg>
      <pc:sldChg chg="modSp new">
        <pc:chgData name="Felipe Rodriguez" userId="S::frodriguez@my365.bellevue.edu::ec4e3cc9-7ace-487b-9456-39e1a354762a" providerId="AD" clId="Web-{D1EBBFD4-F958-4358-AFAB-9F097F93523A}" dt="2023-11-12T17:44:03.753" v="376" actId="20577"/>
        <pc:sldMkLst>
          <pc:docMk/>
          <pc:sldMk cId="3291836757" sldId="265"/>
        </pc:sldMkLst>
        <pc:spChg chg="mod">
          <ac:chgData name="Felipe Rodriguez" userId="S::frodriguez@my365.bellevue.edu::ec4e3cc9-7ace-487b-9456-39e1a354762a" providerId="AD" clId="Web-{D1EBBFD4-F958-4358-AFAB-9F097F93523A}" dt="2023-11-12T17:42:40.142" v="362" actId="20577"/>
          <ac:spMkLst>
            <pc:docMk/>
            <pc:sldMk cId="3291836757" sldId="265"/>
            <ac:spMk id="2" creationId="{E1C8A18D-D946-7CC8-4848-D6D139A9A2BE}"/>
          </ac:spMkLst>
        </pc:spChg>
        <pc:spChg chg="mod">
          <ac:chgData name="Felipe Rodriguez" userId="S::frodriguez@my365.bellevue.edu::ec4e3cc9-7ace-487b-9456-39e1a354762a" providerId="AD" clId="Web-{D1EBBFD4-F958-4358-AFAB-9F097F93523A}" dt="2023-11-12T17:44:03.753" v="376" actId="20577"/>
          <ac:spMkLst>
            <pc:docMk/>
            <pc:sldMk cId="3291836757" sldId="265"/>
            <ac:spMk id="3" creationId="{751D0BE4-CDC0-529E-F7EF-C7BBDC63F422}"/>
          </ac:spMkLst>
        </pc:spChg>
      </pc:sldChg>
      <pc:sldChg chg="modSp new">
        <pc:chgData name="Felipe Rodriguez" userId="S::frodriguez@my365.bellevue.edu::ec4e3cc9-7ace-487b-9456-39e1a354762a" providerId="AD" clId="Web-{D1EBBFD4-F958-4358-AFAB-9F097F93523A}" dt="2023-11-12T17:45:26.662" v="391" actId="20577"/>
        <pc:sldMkLst>
          <pc:docMk/>
          <pc:sldMk cId="3378903164" sldId="266"/>
        </pc:sldMkLst>
        <pc:spChg chg="mod">
          <ac:chgData name="Felipe Rodriguez" userId="S::frodriguez@my365.bellevue.edu::ec4e3cc9-7ace-487b-9456-39e1a354762a" providerId="AD" clId="Web-{D1EBBFD4-F958-4358-AFAB-9F097F93523A}" dt="2023-11-12T17:39:51.293" v="347" actId="20577"/>
          <ac:spMkLst>
            <pc:docMk/>
            <pc:sldMk cId="3378903164" sldId="266"/>
            <ac:spMk id="2" creationId="{E34BCFCE-8B69-81C6-644B-12B9CE63C288}"/>
          </ac:spMkLst>
        </pc:spChg>
        <pc:spChg chg="mod">
          <ac:chgData name="Felipe Rodriguez" userId="S::frodriguez@my365.bellevue.edu::ec4e3cc9-7ace-487b-9456-39e1a354762a" providerId="AD" clId="Web-{D1EBBFD4-F958-4358-AFAB-9F097F93523A}" dt="2023-11-12T17:45:26.662" v="391" actId="20577"/>
          <ac:spMkLst>
            <pc:docMk/>
            <pc:sldMk cId="3378903164" sldId="266"/>
            <ac:spMk id="3" creationId="{DC449AB1-4F9D-BE4C-C906-7B2E7B5FF6D6}"/>
          </ac:spMkLst>
        </pc:spChg>
      </pc:sldChg>
    </pc:docChg>
  </pc:docChgLst>
</pc:chgInfo>
</file>

<file path=ppt/comments/modernComment_108_2D8BDB3E.xml><?xml version="1.0" encoding="utf-8"?>
<p188:cmLst xmlns:a="http://schemas.openxmlformats.org/drawingml/2006/main" xmlns:r="http://schemas.openxmlformats.org/officeDocument/2006/relationships" xmlns:p188="http://schemas.microsoft.com/office/powerpoint/2018/8/main">
  <p188:cm id="{7B46037D-C0F0-4604-9B71-ABE643EEACD2}" authorId="{0F42E4D7-96F0-9A57-F80D-081335F1FAAC}" created="2023-11-17T05:50:10.275">
    <pc:sldMkLst xmlns:pc="http://schemas.microsoft.com/office/powerpoint/2013/main/command">
      <pc:docMk/>
      <pc:sldMk cId="764140350" sldId="264"/>
    </pc:sldMkLst>
    <p188:txBody>
      <a:bodyPr/>
      <a:lstStyle/>
      <a:p>
        <a:r>
          <a:rPr lang="en-US"/>
          <a:t>Explain rolling forecast</a:t>
        </a:r>
      </a:p>
    </p188:txBody>
  </p188:cm>
</p188:cmLst>
</file>

<file path=ppt/comments/modernComment_10C_E89B2EAE.xml><?xml version="1.0" encoding="utf-8"?>
<p188:cmLst xmlns:a="http://schemas.openxmlformats.org/drawingml/2006/main" xmlns:r="http://schemas.openxmlformats.org/officeDocument/2006/relationships" xmlns:p188="http://schemas.microsoft.com/office/powerpoint/2018/8/main">
  <p188:cm id="{5793D0A0-E139-480D-93C2-1464D63ACDAF}" authorId="{0F42E4D7-96F0-9A57-F80D-081335F1FAAC}" created="2023-11-17T06:31:39.827">
    <pc:sldMkLst xmlns:pc="http://schemas.microsoft.com/office/powerpoint/2013/main/command">
      <pc:docMk/>
      <pc:sldMk cId="3902484142" sldId="268"/>
    </pc:sldMkLst>
    <p188:txBody>
      <a:bodyPr/>
      <a:lstStyle/>
      <a:p>
        <a:r>
          <a:rPr lang="en-US"/>
          <a:t>Discuss wide range of product types and associated revenue</a:t>
        </a:r>
      </a:p>
    </p188:txBody>
  </p188:cm>
</p188:cmLst>
</file>

<file path=ppt/comments/modernComment_10E_FD491FD4.xml><?xml version="1.0" encoding="utf-8"?>
<p188:cmLst xmlns:a="http://schemas.openxmlformats.org/drawingml/2006/main" xmlns:r="http://schemas.openxmlformats.org/officeDocument/2006/relationships" xmlns:p188="http://schemas.microsoft.com/office/powerpoint/2018/8/main">
  <p188:cm id="{8841D777-2BE8-48FF-B730-AD56A3F100CC}" authorId="{0F42E4D7-96F0-9A57-F80D-081335F1FAAC}" created="2023-11-17T05:49:53.587">
    <pc:sldMkLst xmlns:pc="http://schemas.microsoft.com/office/powerpoint/2013/main/command">
      <pc:docMk/>
      <pc:sldMk cId="4249427924" sldId="270"/>
    </pc:sldMkLst>
    <p188:txBody>
      <a:bodyPr/>
      <a:lstStyle/>
      <a:p>
        <a:r>
          <a:rPr lang="en-US"/>
          <a:t>briefly explain what p, d, and q verbally</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A2D24F-BEEF-4450-A715-56C43DE8124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1BED50B-0EE1-445E-8D46-7ED73374E735}">
      <dgm:prSet/>
      <dgm:spPr/>
      <dgm:t>
        <a:bodyPr/>
        <a:lstStyle/>
        <a:p>
          <a:r>
            <a:rPr lang="en-US"/>
            <a:t>Electronics Department</a:t>
          </a:r>
        </a:p>
      </dgm:t>
    </dgm:pt>
    <dgm:pt modelId="{CC234447-B9A4-4DF5-9AB6-7682D451CF5E}" type="parTrans" cxnId="{14F13B9C-CB93-45CB-A8A8-BC55A0E26007}">
      <dgm:prSet/>
      <dgm:spPr/>
      <dgm:t>
        <a:bodyPr/>
        <a:lstStyle/>
        <a:p>
          <a:endParaRPr lang="en-US"/>
        </a:p>
      </dgm:t>
    </dgm:pt>
    <dgm:pt modelId="{58001C7D-B471-4D7C-A820-644DDB7D9BB0}" type="sibTrans" cxnId="{14F13B9C-CB93-45CB-A8A8-BC55A0E26007}">
      <dgm:prSet/>
      <dgm:spPr/>
      <dgm:t>
        <a:bodyPr/>
        <a:lstStyle/>
        <a:p>
          <a:endParaRPr lang="en-US"/>
        </a:p>
      </dgm:t>
    </dgm:pt>
    <dgm:pt modelId="{6BF29BC5-0E11-48C8-A6D2-C67025D1CC7D}">
      <dgm:prSet/>
      <dgm:spPr/>
      <dgm:t>
        <a:bodyPr/>
        <a:lstStyle/>
        <a:p>
          <a:r>
            <a:rPr lang="en-US"/>
            <a:t>Analyze Sales</a:t>
          </a:r>
        </a:p>
      </dgm:t>
    </dgm:pt>
    <dgm:pt modelId="{0E1F0114-6B30-4DD2-8FE6-B1D089028E3A}" type="parTrans" cxnId="{E05D67D1-9991-40DD-86F4-E0A78735ECFC}">
      <dgm:prSet/>
      <dgm:spPr/>
      <dgm:t>
        <a:bodyPr/>
        <a:lstStyle/>
        <a:p>
          <a:endParaRPr lang="en-US"/>
        </a:p>
      </dgm:t>
    </dgm:pt>
    <dgm:pt modelId="{DC9C1F8F-1E9E-41A1-8832-378235885A3B}" type="sibTrans" cxnId="{E05D67D1-9991-40DD-86F4-E0A78735ECFC}">
      <dgm:prSet/>
      <dgm:spPr/>
      <dgm:t>
        <a:bodyPr/>
        <a:lstStyle/>
        <a:p>
          <a:endParaRPr lang="en-US"/>
        </a:p>
      </dgm:t>
    </dgm:pt>
    <dgm:pt modelId="{4D55BB31-59A0-4338-B622-D2ECC81806FA}">
      <dgm:prSet/>
      <dgm:spPr/>
      <dgm:t>
        <a:bodyPr/>
        <a:lstStyle/>
        <a:p>
          <a:r>
            <a:rPr lang="en-US"/>
            <a:t>Determine Profitability</a:t>
          </a:r>
        </a:p>
      </dgm:t>
    </dgm:pt>
    <dgm:pt modelId="{A57805A8-82B7-4FCB-A662-7A20D1917EC3}" type="parTrans" cxnId="{68D22447-EECE-4CD0-AA72-B43EDDE98C96}">
      <dgm:prSet/>
      <dgm:spPr/>
      <dgm:t>
        <a:bodyPr/>
        <a:lstStyle/>
        <a:p>
          <a:endParaRPr lang="en-US"/>
        </a:p>
      </dgm:t>
    </dgm:pt>
    <dgm:pt modelId="{AC4C2E86-8A62-4E05-BB28-7C9CC0E50BD3}" type="sibTrans" cxnId="{68D22447-EECE-4CD0-AA72-B43EDDE98C96}">
      <dgm:prSet/>
      <dgm:spPr/>
      <dgm:t>
        <a:bodyPr/>
        <a:lstStyle/>
        <a:p>
          <a:endParaRPr lang="en-US"/>
        </a:p>
      </dgm:t>
    </dgm:pt>
    <dgm:pt modelId="{034E71CC-391E-4BDE-A62F-EDFBFF79FB0B}">
      <dgm:prSet/>
      <dgm:spPr/>
      <dgm:t>
        <a:bodyPr/>
        <a:lstStyle/>
        <a:p>
          <a:r>
            <a:rPr lang="en-US"/>
            <a:t>Predict Future Sales</a:t>
          </a:r>
        </a:p>
      </dgm:t>
    </dgm:pt>
    <dgm:pt modelId="{7E9E0D74-1310-4F35-884A-DAD8119A99C1}" type="parTrans" cxnId="{9B34A0E0-61B1-47FD-834E-E907355731D9}">
      <dgm:prSet/>
      <dgm:spPr/>
      <dgm:t>
        <a:bodyPr/>
        <a:lstStyle/>
        <a:p>
          <a:endParaRPr lang="en-US"/>
        </a:p>
      </dgm:t>
    </dgm:pt>
    <dgm:pt modelId="{A9AB0568-E314-4426-8311-EC5AE66CDB75}" type="sibTrans" cxnId="{9B34A0E0-61B1-47FD-834E-E907355731D9}">
      <dgm:prSet/>
      <dgm:spPr/>
      <dgm:t>
        <a:bodyPr/>
        <a:lstStyle/>
        <a:p>
          <a:endParaRPr lang="en-US"/>
        </a:p>
      </dgm:t>
    </dgm:pt>
    <dgm:pt modelId="{1E192DFA-C53C-4780-8DEB-497A079F7B8C}" type="pres">
      <dgm:prSet presAssocID="{8DA2D24F-BEEF-4450-A715-56C43DE81244}" presName="root" presStyleCnt="0">
        <dgm:presLayoutVars>
          <dgm:dir/>
          <dgm:resizeHandles val="exact"/>
        </dgm:presLayoutVars>
      </dgm:prSet>
      <dgm:spPr/>
    </dgm:pt>
    <dgm:pt modelId="{DE8D8CC4-2A54-47FE-9A3D-DAF9D9E87B9D}" type="pres">
      <dgm:prSet presAssocID="{8DA2D24F-BEEF-4450-A715-56C43DE81244}" presName="container" presStyleCnt="0">
        <dgm:presLayoutVars>
          <dgm:dir/>
          <dgm:resizeHandles val="exact"/>
        </dgm:presLayoutVars>
      </dgm:prSet>
      <dgm:spPr/>
    </dgm:pt>
    <dgm:pt modelId="{6579F547-8B51-4B67-903C-34DDB04CD2D5}" type="pres">
      <dgm:prSet presAssocID="{71BED50B-0EE1-445E-8D46-7ED73374E735}" presName="compNode" presStyleCnt="0"/>
      <dgm:spPr/>
    </dgm:pt>
    <dgm:pt modelId="{B9779C33-054A-4655-B0FA-E27DECCDFA95}" type="pres">
      <dgm:prSet presAssocID="{71BED50B-0EE1-445E-8D46-7ED73374E735}" presName="iconBgRect" presStyleLbl="bgShp" presStyleIdx="0" presStyleCnt="4"/>
      <dgm:spPr/>
    </dgm:pt>
    <dgm:pt modelId="{E2937438-3F32-4089-873F-5CE4BEC8A190}" type="pres">
      <dgm:prSet presAssocID="{71BED50B-0EE1-445E-8D46-7ED73374E73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C689346C-C7D1-4516-818C-CDC9FC93A1AF}" type="pres">
      <dgm:prSet presAssocID="{71BED50B-0EE1-445E-8D46-7ED73374E735}" presName="spaceRect" presStyleCnt="0"/>
      <dgm:spPr/>
    </dgm:pt>
    <dgm:pt modelId="{862DDD7D-8193-460C-BEA0-25458F6F8F89}" type="pres">
      <dgm:prSet presAssocID="{71BED50B-0EE1-445E-8D46-7ED73374E735}" presName="textRect" presStyleLbl="revTx" presStyleIdx="0" presStyleCnt="4">
        <dgm:presLayoutVars>
          <dgm:chMax val="1"/>
          <dgm:chPref val="1"/>
        </dgm:presLayoutVars>
      </dgm:prSet>
      <dgm:spPr/>
    </dgm:pt>
    <dgm:pt modelId="{1D22ED82-43B2-4D3B-87ED-FA7938569FC7}" type="pres">
      <dgm:prSet presAssocID="{58001C7D-B471-4D7C-A820-644DDB7D9BB0}" presName="sibTrans" presStyleLbl="sibTrans2D1" presStyleIdx="0" presStyleCnt="0"/>
      <dgm:spPr/>
    </dgm:pt>
    <dgm:pt modelId="{B1B823A4-304E-4EEF-89FF-CB707D672E6C}" type="pres">
      <dgm:prSet presAssocID="{6BF29BC5-0E11-48C8-A6D2-C67025D1CC7D}" presName="compNode" presStyleCnt="0"/>
      <dgm:spPr/>
    </dgm:pt>
    <dgm:pt modelId="{C23520E4-BAA8-4ED7-B458-6B2CC598168A}" type="pres">
      <dgm:prSet presAssocID="{6BF29BC5-0E11-48C8-A6D2-C67025D1CC7D}" presName="iconBgRect" presStyleLbl="bgShp" presStyleIdx="1" presStyleCnt="4"/>
      <dgm:spPr/>
    </dgm:pt>
    <dgm:pt modelId="{6E3D28E4-1654-4CED-9845-19DF50298530}" type="pres">
      <dgm:prSet presAssocID="{6BF29BC5-0E11-48C8-A6D2-C67025D1CC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C85D9A0-E0CE-4EDA-82D2-1E0D2DBC416E}" type="pres">
      <dgm:prSet presAssocID="{6BF29BC5-0E11-48C8-A6D2-C67025D1CC7D}" presName="spaceRect" presStyleCnt="0"/>
      <dgm:spPr/>
    </dgm:pt>
    <dgm:pt modelId="{8B669B54-6351-4C90-9ACC-ADEB4782A375}" type="pres">
      <dgm:prSet presAssocID="{6BF29BC5-0E11-48C8-A6D2-C67025D1CC7D}" presName="textRect" presStyleLbl="revTx" presStyleIdx="1" presStyleCnt="4">
        <dgm:presLayoutVars>
          <dgm:chMax val="1"/>
          <dgm:chPref val="1"/>
        </dgm:presLayoutVars>
      </dgm:prSet>
      <dgm:spPr/>
    </dgm:pt>
    <dgm:pt modelId="{885C3981-C0C4-4CDD-8A08-A3682281FBD8}" type="pres">
      <dgm:prSet presAssocID="{DC9C1F8F-1E9E-41A1-8832-378235885A3B}" presName="sibTrans" presStyleLbl="sibTrans2D1" presStyleIdx="0" presStyleCnt="0"/>
      <dgm:spPr/>
    </dgm:pt>
    <dgm:pt modelId="{785EE6BD-F0AB-4B3B-A615-9DB7223D32F9}" type="pres">
      <dgm:prSet presAssocID="{4D55BB31-59A0-4338-B622-D2ECC81806FA}" presName="compNode" presStyleCnt="0"/>
      <dgm:spPr/>
    </dgm:pt>
    <dgm:pt modelId="{BD59BEF6-2FB6-4819-933F-78D89E1D28D5}" type="pres">
      <dgm:prSet presAssocID="{4D55BB31-59A0-4338-B622-D2ECC81806FA}" presName="iconBgRect" presStyleLbl="bgShp" presStyleIdx="2" presStyleCnt="4"/>
      <dgm:spPr/>
    </dgm:pt>
    <dgm:pt modelId="{589433BF-C20F-4F5B-B770-ACE2114B7A36}" type="pres">
      <dgm:prSet presAssocID="{4D55BB31-59A0-4338-B622-D2ECC81806F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E14293E2-AD23-473A-84AD-8FD434176CD9}" type="pres">
      <dgm:prSet presAssocID="{4D55BB31-59A0-4338-B622-D2ECC81806FA}" presName="spaceRect" presStyleCnt="0"/>
      <dgm:spPr/>
    </dgm:pt>
    <dgm:pt modelId="{FEB89C36-1B26-4580-9FD5-4AB3AAD22209}" type="pres">
      <dgm:prSet presAssocID="{4D55BB31-59A0-4338-B622-D2ECC81806FA}" presName="textRect" presStyleLbl="revTx" presStyleIdx="2" presStyleCnt="4">
        <dgm:presLayoutVars>
          <dgm:chMax val="1"/>
          <dgm:chPref val="1"/>
        </dgm:presLayoutVars>
      </dgm:prSet>
      <dgm:spPr/>
    </dgm:pt>
    <dgm:pt modelId="{C261BBE1-2939-485A-8324-B2923C036B39}" type="pres">
      <dgm:prSet presAssocID="{AC4C2E86-8A62-4E05-BB28-7C9CC0E50BD3}" presName="sibTrans" presStyleLbl="sibTrans2D1" presStyleIdx="0" presStyleCnt="0"/>
      <dgm:spPr/>
    </dgm:pt>
    <dgm:pt modelId="{C61923F3-1A0D-415F-B083-9DB0449B87C3}" type="pres">
      <dgm:prSet presAssocID="{034E71CC-391E-4BDE-A62F-EDFBFF79FB0B}" presName="compNode" presStyleCnt="0"/>
      <dgm:spPr/>
    </dgm:pt>
    <dgm:pt modelId="{5130EA66-B89C-4C0E-AC36-B9FC7F387636}" type="pres">
      <dgm:prSet presAssocID="{034E71CC-391E-4BDE-A62F-EDFBFF79FB0B}" presName="iconBgRect" presStyleLbl="bgShp" presStyleIdx="3" presStyleCnt="4"/>
      <dgm:spPr/>
    </dgm:pt>
    <dgm:pt modelId="{89D0F29F-A80A-4A53-A734-21A3C51E4396}" type="pres">
      <dgm:prSet presAssocID="{034E71CC-391E-4BDE-A62F-EDFBFF79FB0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7B9F3270-BDC8-4072-8BA9-4422E11A8D5E}" type="pres">
      <dgm:prSet presAssocID="{034E71CC-391E-4BDE-A62F-EDFBFF79FB0B}" presName="spaceRect" presStyleCnt="0"/>
      <dgm:spPr/>
    </dgm:pt>
    <dgm:pt modelId="{A7921902-3E63-4E88-9A54-00E3717A3B36}" type="pres">
      <dgm:prSet presAssocID="{034E71CC-391E-4BDE-A62F-EDFBFF79FB0B}" presName="textRect" presStyleLbl="revTx" presStyleIdx="3" presStyleCnt="4">
        <dgm:presLayoutVars>
          <dgm:chMax val="1"/>
          <dgm:chPref val="1"/>
        </dgm:presLayoutVars>
      </dgm:prSet>
      <dgm:spPr/>
    </dgm:pt>
  </dgm:ptLst>
  <dgm:cxnLst>
    <dgm:cxn modelId="{3CE3F809-2D23-49D4-AE6B-D8E7CACC8DD4}" type="presOf" srcId="{6BF29BC5-0E11-48C8-A6D2-C67025D1CC7D}" destId="{8B669B54-6351-4C90-9ACC-ADEB4782A375}" srcOrd="0" destOrd="0" presId="urn:microsoft.com/office/officeart/2018/2/layout/IconCircleList"/>
    <dgm:cxn modelId="{4445E31E-1F10-4D26-85D5-73C3F0FFB041}" type="presOf" srcId="{4D55BB31-59A0-4338-B622-D2ECC81806FA}" destId="{FEB89C36-1B26-4580-9FD5-4AB3AAD22209}" srcOrd="0" destOrd="0" presId="urn:microsoft.com/office/officeart/2018/2/layout/IconCircleList"/>
    <dgm:cxn modelId="{6C92E725-62B8-4543-9A3A-3A7C50077E5B}" type="presOf" srcId="{8DA2D24F-BEEF-4450-A715-56C43DE81244}" destId="{1E192DFA-C53C-4780-8DEB-497A079F7B8C}" srcOrd="0" destOrd="0" presId="urn:microsoft.com/office/officeart/2018/2/layout/IconCircleList"/>
    <dgm:cxn modelId="{1C3F3129-3634-479B-8CC6-B56CF2BEA4D2}" type="presOf" srcId="{58001C7D-B471-4D7C-A820-644DDB7D9BB0}" destId="{1D22ED82-43B2-4D3B-87ED-FA7938569FC7}" srcOrd="0" destOrd="0" presId="urn:microsoft.com/office/officeart/2018/2/layout/IconCircleList"/>
    <dgm:cxn modelId="{68D22447-EECE-4CD0-AA72-B43EDDE98C96}" srcId="{8DA2D24F-BEEF-4450-A715-56C43DE81244}" destId="{4D55BB31-59A0-4338-B622-D2ECC81806FA}" srcOrd="2" destOrd="0" parTransId="{A57805A8-82B7-4FCB-A662-7A20D1917EC3}" sibTransId="{AC4C2E86-8A62-4E05-BB28-7C9CC0E50BD3}"/>
    <dgm:cxn modelId="{85DA8E74-24B0-4C5A-B9D9-892DB286ADCC}" type="presOf" srcId="{AC4C2E86-8A62-4E05-BB28-7C9CC0E50BD3}" destId="{C261BBE1-2939-485A-8324-B2923C036B39}" srcOrd="0" destOrd="0" presId="urn:microsoft.com/office/officeart/2018/2/layout/IconCircleList"/>
    <dgm:cxn modelId="{B4E7D283-F600-45A7-9A54-A2D517EBE131}" type="presOf" srcId="{71BED50B-0EE1-445E-8D46-7ED73374E735}" destId="{862DDD7D-8193-460C-BEA0-25458F6F8F89}" srcOrd="0" destOrd="0" presId="urn:microsoft.com/office/officeart/2018/2/layout/IconCircleList"/>
    <dgm:cxn modelId="{14F13B9C-CB93-45CB-A8A8-BC55A0E26007}" srcId="{8DA2D24F-BEEF-4450-A715-56C43DE81244}" destId="{71BED50B-0EE1-445E-8D46-7ED73374E735}" srcOrd="0" destOrd="0" parTransId="{CC234447-B9A4-4DF5-9AB6-7682D451CF5E}" sibTransId="{58001C7D-B471-4D7C-A820-644DDB7D9BB0}"/>
    <dgm:cxn modelId="{E05D67D1-9991-40DD-86F4-E0A78735ECFC}" srcId="{8DA2D24F-BEEF-4450-A715-56C43DE81244}" destId="{6BF29BC5-0E11-48C8-A6D2-C67025D1CC7D}" srcOrd="1" destOrd="0" parTransId="{0E1F0114-6B30-4DD2-8FE6-B1D089028E3A}" sibTransId="{DC9C1F8F-1E9E-41A1-8832-378235885A3B}"/>
    <dgm:cxn modelId="{8DD844DB-AFE0-4E13-9DA5-91221868B169}" type="presOf" srcId="{034E71CC-391E-4BDE-A62F-EDFBFF79FB0B}" destId="{A7921902-3E63-4E88-9A54-00E3717A3B36}" srcOrd="0" destOrd="0" presId="urn:microsoft.com/office/officeart/2018/2/layout/IconCircleList"/>
    <dgm:cxn modelId="{B50AF9DB-596C-4E77-BEEA-404095FBF814}" type="presOf" srcId="{DC9C1F8F-1E9E-41A1-8832-378235885A3B}" destId="{885C3981-C0C4-4CDD-8A08-A3682281FBD8}" srcOrd="0" destOrd="0" presId="urn:microsoft.com/office/officeart/2018/2/layout/IconCircleList"/>
    <dgm:cxn modelId="{9B34A0E0-61B1-47FD-834E-E907355731D9}" srcId="{8DA2D24F-BEEF-4450-A715-56C43DE81244}" destId="{034E71CC-391E-4BDE-A62F-EDFBFF79FB0B}" srcOrd="3" destOrd="0" parTransId="{7E9E0D74-1310-4F35-884A-DAD8119A99C1}" sibTransId="{A9AB0568-E314-4426-8311-EC5AE66CDB75}"/>
    <dgm:cxn modelId="{D09253B0-1082-44F5-AA85-33B6CD41D416}" type="presParOf" srcId="{1E192DFA-C53C-4780-8DEB-497A079F7B8C}" destId="{DE8D8CC4-2A54-47FE-9A3D-DAF9D9E87B9D}" srcOrd="0" destOrd="0" presId="urn:microsoft.com/office/officeart/2018/2/layout/IconCircleList"/>
    <dgm:cxn modelId="{C646977F-46A3-4B6E-8953-0DACD9E6188C}" type="presParOf" srcId="{DE8D8CC4-2A54-47FE-9A3D-DAF9D9E87B9D}" destId="{6579F547-8B51-4B67-903C-34DDB04CD2D5}" srcOrd="0" destOrd="0" presId="urn:microsoft.com/office/officeart/2018/2/layout/IconCircleList"/>
    <dgm:cxn modelId="{876057E2-C100-47BC-939E-F5CC5530FE93}" type="presParOf" srcId="{6579F547-8B51-4B67-903C-34DDB04CD2D5}" destId="{B9779C33-054A-4655-B0FA-E27DECCDFA95}" srcOrd="0" destOrd="0" presId="urn:microsoft.com/office/officeart/2018/2/layout/IconCircleList"/>
    <dgm:cxn modelId="{A4373CA7-22E3-4039-A4BA-CD5B4FA58E56}" type="presParOf" srcId="{6579F547-8B51-4B67-903C-34DDB04CD2D5}" destId="{E2937438-3F32-4089-873F-5CE4BEC8A190}" srcOrd="1" destOrd="0" presId="urn:microsoft.com/office/officeart/2018/2/layout/IconCircleList"/>
    <dgm:cxn modelId="{A8705838-4C5B-463B-B334-EEB4427C64A5}" type="presParOf" srcId="{6579F547-8B51-4B67-903C-34DDB04CD2D5}" destId="{C689346C-C7D1-4516-818C-CDC9FC93A1AF}" srcOrd="2" destOrd="0" presId="urn:microsoft.com/office/officeart/2018/2/layout/IconCircleList"/>
    <dgm:cxn modelId="{373F13B4-6A06-4EC7-BCDB-ED082888BA1F}" type="presParOf" srcId="{6579F547-8B51-4B67-903C-34DDB04CD2D5}" destId="{862DDD7D-8193-460C-BEA0-25458F6F8F89}" srcOrd="3" destOrd="0" presId="urn:microsoft.com/office/officeart/2018/2/layout/IconCircleList"/>
    <dgm:cxn modelId="{426389B0-EBA2-42C7-B279-E6097ACEA734}" type="presParOf" srcId="{DE8D8CC4-2A54-47FE-9A3D-DAF9D9E87B9D}" destId="{1D22ED82-43B2-4D3B-87ED-FA7938569FC7}" srcOrd="1" destOrd="0" presId="urn:microsoft.com/office/officeart/2018/2/layout/IconCircleList"/>
    <dgm:cxn modelId="{450EA3FD-592F-4183-AE83-CC1D4C7336D7}" type="presParOf" srcId="{DE8D8CC4-2A54-47FE-9A3D-DAF9D9E87B9D}" destId="{B1B823A4-304E-4EEF-89FF-CB707D672E6C}" srcOrd="2" destOrd="0" presId="urn:microsoft.com/office/officeart/2018/2/layout/IconCircleList"/>
    <dgm:cxn modelId="{0399AE2B-E8C7-47AA-88ED-B4E6E6984592}" type="presParOf" srcId="{B1B823A4-304E-4EEF-89FF-CB707D672E6C}" destId="{C23520E4-BAA8-4ED7-B458-6B2CC598168A}" srcOrd="0" destOrd="0" presId="urn:microsoft.com/office/officeart/2018/2/layout/IconCircleList"/>
    <dgm:cxn modelId="{2A2BB186-7B8F-4152-B0CD-0851C960C2FF}" type="presParOf" srcId="{B1B823A4-304E-4EEF-89FF-CB707D672E6C}" destId="{6E3D28E4-1654-4CED-9845-19DF50298530}" srcOrd="1" destOrd="0" presId="urn:microsoft.com/office/officeart/2018/2/layout/IconCircleList"/>
    <dgm:cxn modelId="{3149EA2C-E55F-4D42-87D9-5B0D7E42C760}" type="presParOf" srcId="{B1B823A4-304E-4EEF-89FF-CB707D672E6C}" destId="{6C85D9A0-E0CE-4EDA-82D2-1E0D2DBC416E}" srcOrd="2" destOrd="0" presId="urn:microsoft.com/office/officeart/2018/2/layout/IconCircleList"/>
    <dgm:cxn modelId="{3C0EEC7B-8192-4DAE-9279-8ED6D941C9A6}" type="presParOf" srcId="{B1B823A4-304E-4EEF-89FF-CB707D672E6C}" destId="{8B669B54-6351-4C90-9ACC-ADEB4782A375}" srcOrd="3" destOrd="0" presId="urn:microsoft.com/office/officeart/2018/2/layout/IconCircleList"/>
    <dgm:cxn modelId="{8ECA5B6A-3D7E-4602-B7D4-B2FA5B175FC4}" type="presParOf" srcId="{DE8D8CC4-2A54-47FE-9A3D-DAF9D9E87B9D}" destId="{885C3981-C0C4-4CDD-8A08-A3682281FBD8}" srcOrd="3" destOrd="0" presId="urn:microsoft.com/office/officeart/2018/2/layout/IconCircleList"/>
    <dgm:cxn modelId="{5EF53783-ACDA-49D3-9043-E4DAE28B5B19}" type="presParOf" srcId="{DE8D8CC4-2A54-47FE-9A3D-DAF9D9E87B9D}" destId="{785EE6BD-F0AB-4B3B-A615-9DB7223D32F9}" srcOrd="4" destOrd="0" presId="urn:microsoft.com/office/officeart/2018/2/layout/IconCircleList"/>
    <dgm:cxn modelId="{B0918B4F-DD33-4297-A640-266D88636AF2}" type="presParOf" srcId="{785EE6BD-F0AB-4B3B-A615-9DB7223D32F9}" destId="{BD59BEF6-2FB6-4819-933F-78D89E1D28D5}" srcOrd="0" destOrd="0" presId="urn:microsoft.com/office/officeart/2018/2/layout/IconCircleList"/>
    <dgm:cxn modelId="{74097F4C-53EE-42D5-9E46-BF2565049AA6}" type="presParOf" srcId="{785EE6BD-F0AB-4B3B-A615-9DB7223D32F9}" destId="{589433BF-C20F-4F5B-B770-ACE2114B7A36}" srcOrd="1" destOrd="0" presId="urn:microsoft.com/office/officeart/2018/2/layout/IconCircleList"/>
    <dgm:cxn modelId="{7298A345-98D0-4B5A-B263-0C64EEFAB3D0}" type="presParOf" srcId="{785EE6BD-F0AB-4B3B-A615-9DB7223D32F9}" destId="{E14293E2-AD23-473A-84AD-8FD434176CD9}" srcOrd="2" destOrd="0" presId="urn:microsoft.com/office/officeart/2018/2/layout/IconCircleList"/>
    <dgm:cxn modelId="{D8204B88-AC29-40DE-9352-EF0784EBCE01}" type="presParOf" srcId="{785EE6BD-F0AB-4B3B-A615-9DB7223D32F9}" destId="{FEB89C36-1B26-4580-9FD5-4AB3AAD22209}" srcOrd="3" destOrd="0" presId="urn:microsoft.com/office/officeart/2018/2/layout/IconCircleList"/>
    <dgm:cxn modelId="{FA6E2F07-0247-4F70-9D52-8C3A9CBF6C6C}" type="presParOf" srcId="{DE8D8CC4-2A54-47FE-9A3D-DAF9D9E87B9D}" destId="{C261BBE1-2939-485A-8324-B2923C036B39}" srcOrd="5" destOrd="0" presId="urn:microsoft.com/office/officeart/2018/2/layout/IconCircleList"/>
    <dgm:cxn modelId="{86554367-8D5C-489B-91CA-38503D427E4E}" type="presParOf" srcId="{DE8D8CC4-2A54-47FE-9A3D-DAF9D9E87B9D}" destId="{C61923F3-1A0D-415F-B083-9DB0449B87C3}" srcOrd="6" destOrd="0" presId="urn:microsoft.com/office/officeart/2018/2/layout/IconCircleList"/>
    <dgm:cxn modelId="{31D8CAF2-1D8F-4573-9F73-AB21D1D3D174}" type="presParOf" srcId="{C61923F3-1A0D-415F-B083-9DB0449B87C3}" destId="{5130EA66-B89C-4C0E-AC36-B9FC7F387636}" srcOrd="0" destOrd="0" presId="urn:microsoft.com/office/officeart/2018/2/layout/IconCircleList"/>
    <dgm:cxn modelId="{3E1D0F45-9360-48BA-A1E6-28760EC62FC1}" type="presParOf" srcId="{C61923F3-1A0D-415F-B083-9DB0449B87C3}" destId="{89D0F29F-A80A-4A53-A734-21A3C51E4396}" srcOrd="1" destOrd="0" presId="urn:microsoft.com/office/officeart/2018/2/layout/IconCircleList"/>
    <dgm:cxn modelId="{3B885E66-4B3B-4935-A86D-AD6130C126A1}" type="presParOf" srcId="{C61923F3-1A0D-415F-B083-9DB0449B87C3}" destId="{7B9F3270-BDC8-4072-8BA9-4422E11A8D5E}" srcOrd="2" destOrd="0" presId="urn:microsoft.com/office/officeart/2018/2/layout/IconCircleList"/>
    <dgm:cxn modelId="{E301571A-76CD-4D7D-8C47-7BCC576F5152}" type="presParOf" srcId="{C61923F3-1A0D-415F-B083-9DB0449B87C3}" destId="{A7921902-3E63-4E88-9A54-00E3717A3B3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79C33-054A-4655-B0FA-E27DECCDFA95}">
      <dsp:nvSpPr>
        <dsp:cNvPr id="0" name=""/>
        <dsp:cNvSpPr/>
      </dsp:nvSpPr>
      <dsp:spPr>
        <a:xfrm>
          <a:off x="100883" y="465221"/>
          <a:ext cx="1278391" cy="12783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937438-3F32-4089-873F-5CE4BEC8A190}">
      <dsp:nvSpPr>
        <dsp:cNvPr id="0" name=""/>
        <dsp:cNvSpPr/>
      </dsp:nvSpPr>
      <dsp:spPr>
        <a:xfrm>
          <a:off x="369346" y="733683"/>
          <a:ext cx="741467" cy="741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2DDD7D-8193-460C-BEA0-25458F6F8F89}">
      <dsp:nvSpPr>
        <dsp:cNvPr id="0" name=""/>
        <dsp:cNvSpPr/>
      </dsp:nvSpPr>
      <dsp:spPr>
        <a:xfrm>
          <a:off x="1653216" y="465221"/>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Electronics Department</a:t>
          </a:r>
        </a:p>
      </dsp:txBody>
      <dsp:txXfrm>
        <a:off x="1653216" y="465221"/>
        <a:ext cx="3013351" cy="1278391"/>
      </dsp:txXfrm>
    </dsp:sp>
    <dsp:sp modelId="{C23520E4-BAA8-4ED7-B458-6B2CC598168A}">
      <dsp:nvSpPr>
        <dsp:cNvPr id="0" name=""/>
        <dsp:cNvSpPr/>
      </dsp:nvSpPr>
      <dsp:spPr>
        <a:xfrm>
          <a:off x="5191622" y="465221"/>
          <a:ext cx="1278391" cy="127839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3D28E4-1654-4CED-9845-19DF50298530}">
      <dsp:nvSpPr>
        <dsp:cNvPr id="0" name=""/>
        <dsp:cNvSpPr/>
      </dsp:nvSpPr>
      <dsp:spPr>
        <a:xfrm>
          <a:off x="5460084" y="733683"/>
          <a:ext cx="741467" cy="741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669B54-6351-4C90-9ACC-ADEB4782A375}">
      <dsp:nvSpPr>
        <dsp:cNvPr id="0" name=""/>
        <dsp:cNvSpPr/>
      </dsp:nvSpPr>
      <dsp:spPr>
        <a:xfrm>
          <a:off x="6743955" y="465221"/>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Analyze Sales</a:t>
          </a:r>
        </a:p>
      </dsp:txBody>
      <dsp:txXfrm>
        <a:off x="6743955" y="465221"/>
        <a:ext cx="3013351" cy="1278391"/>
      </dsp:txXfrm>
    </dsp:sp>
    <dsp:sp modelId="{BD59BEF6-2FB6-4819-933F-78D89E1D28D5}">
      <dsp:nvSpPr>
        <dsp:cNvPr id="0" name=""/>
        <dsp:cNvSpPr/>
      </dsp:nvSpPr>
      <dsp:spPr>
        <a:xfrm>
          <a:off x="100883" y="2457864"/>
          <a:ext cx="1278391" cy="127839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9433BF-C20F-4F5B-B770-ACE2114B7A36}">
      <dsp:nvSpPr>
        <dsp:cNvPr id="0" name=""/>
        <dsp:cNvSpPr/>
      </dsp:nvSpPr>
      <dsp:spPr>
        <a:xfrm>
          <a:off x="369346" y="2726326"/>
          <a:ext cx="741467" cy="741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B89C36-1B26-4580-9FD5-4AB3AAD22209}">
      <dsp:nvSpPr>
        <dsp:cNvPr id="0" name=""/>
        <dsp:cNvSpPr/>
      </dsp:nvSpPr>
      <dsp:spPr>
        <a:xfrm>
          <a:off x="1653216" y="2457864"/>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Determine Profitability</a:t>
          </a:r>
        </a:p>
      </dsp:txBody>
      <dsp:txXfrm>
        <a:off x="1653216" y="2457864"/>
        <a:ext cx="3013351" cy="1278391"/>
      </dsp:txXfrm>
    </dsp:sp>
    <dsp:sp modelId="{5130EA66-B89C-4C0E-AC36-B9FC7F387636}">
      <dsp:nvSpPr>
        <dsp:cNvPr id="0" name=""/>
        <dsp:cNvSpPr/>
      </dsp:nvSpPr>
      <dsp:spPr>
        <a:xfrm>
          <a:off x="5191622" y="2457864"/>
          <a:ext cx="1278391" cy="127839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D0F29F-A80A-4A53-A734-21A3C51E4396}">
      <dsp:nvSpPr>
        <dsp:cNvPr id="0" name=""/>
        <dsp:cNvSpPr/>
      </dsp:nvSpPr>
      <dsp:spPr>
        <a:xfrm>
          <a:off x="5460084" y="2726326"/>
          <a:ext cx="741467" cy="7414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921902-3E63-4E88-9A54-00E3717A3B36}">
      <dsp:nvSpPr>
        <dsp:cNvPr id="0" name=""/>
        <dsp:cNvSpPr/>
      </dsp:nvSpPr>
      <dsp:spPr>
        <a:xfrm>
          <a:off x="6743955" y="2457864"/>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Predict Future Sales</a:t>
          </a:r>
        </a:p>
      </dsp:txBody>
      <dsp:txXfrm>
        <a:off x="6743955" y="2457864"/>
        <a:ext cx="3013351" cy="127839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82BE4-8338-4A8C-A8E5-669049F95AB9}" type="datetimeFigureOut">
              <a:t>11/18/2023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DD956-EC50-455A-A2B6-F1E55399EEC0}" type="slidenum">
              <a:t>‹#›</a:t>
            </a:fld>
            <a:endParaRPr lang="en-US"/>
          </a:p>
        </p:txBody>
      </p:sp>
    </p:spTree>
    <p:extLst>
      <p:ext uri="{BB962C8B-B14F-4D97-AF65-F5344CB8AC3E}">
        <p14:creationId xmlns:p14="http://schemas.microsoft.com/office/powerpoint/2010/main" val="2821051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Hello and thank you for taking the time to speak with us. Today we will be going over our work in Predicting Sales of our products. -Felipe</a:t>
            </a:r>
          </a:p>
        </p:txBody>
      </p:sp>
      <p:sp>
        <p:nvSpPr>
          <p:cNvPr id="4" name="Slide Number Placeholder 3"/>
          <p:cNvSpPr>
            <a:spLocks noGrp="1"/>
          </p:cNvSpPr>
          <p:nvPr>
            <p:ph type="sldNum" sz="quarter" idx="5"/>
          </p:nvPr>
        </p:nvSpPr>
        <p:spPr/>
        <p:txBody>
          <a:bodyPr/>
          <a:lstStyle/>
          <a:p>
            <a:fld id="{514DD956-EC50-455A-A2B6-F1E55399EEC0}" type="slidenum">
              <a:t>1</a:t>
            </a:fld>
            <a:endParaRPr lang="en-US"/>
          </a:p>
        </p:txBody>
      </p:sp>
    </p:spTree>
    <p:extLst>
      <p:ext uri="{BB962C8B-B14F-4D97-AF65-F5344CB8AC3E}">
        <p14:creationId xmlns:p14="http://schemas.microsoft.com/office/powerpoint/2010/main" val="3525914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Our recommendation for the team is to expand the product line. Since we are seeing profitability in every product, there is comfort in adding more products to capture more sales and a larger costumer base. If more resources are allocated to our team, we can look at expanding the model as well. Additionally, we would like to refresh this model and conduct a similar exercise to monitor the trends in sales. With this, the products can be monitored, and if there are any changes in the model patterns, they can be discussed with the team.</a:t>
            </a:r>
          </a:p>
        </p:txBody>
      </p:sp>
      <p:sp>
        <p:nvSpPr>
          <p:cNvPr id="4" name="Slide Number Placeholder 3"/>
          <p:cNvSpPr>
            <a:spLocks noGrp="1"/>
          </p:cNvSpPr>
          <p:nvPr>
            <p:ph type="sldNum" sz="quarter" idx="5"/>
          </p:nvPr>
        </p:nvSpPr>
        <p:spPr/>
        <p:txBody>
          <a:bodyPr/>
          <a:lstStyle/>
          <a:p>
            <a:fld id="{514DD956-EC50-455A-A2B6-F1E55399EEC0}" type="slidenum">
              <a:t>15</a:t>
            </a:fld>
            <a:endParaRPr lang="en-US"/>
          </a:p>
        </p:txBody>
      </p:sp>
    </p:spTree>
    <p:extLst>
      <p:ext uri="{BB962C8B-B14F-4D97-AF65-F5344CB8AC3E}">
        <p14:creationId xmlns:p14="http://schemas.microsoft.com/office/powerpoint/2010/main" val="2341754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concludes our presentation over </a:t>
            </a:r>
            <a:r>
              <a:rPr lang="en-US" dirty="0"/>
              <a:t>Predicting Future Sales of Products. We open the floor to any questions from the group. We have also included our contact information so that you can reach out if any questions come up after this presentation. Thank you all for joining us today! - Felipe</a:t>
            </a:r>
            <a:endParaRPr lang="en-US" dirty="0">
              <a:cs typeface="Calibri"/>
            </a:endParaRPr>
          </a:p>
        </p:txBody>
      </p:sp>
      <p:sp>
        <p:nvSpPr>
          <p:cNvPr id="4" name="Slide Number Placeholder 3"/>
          <p:cNvSpPr>
            <a:spLocks noGrp="1"/>
          </p:cNvSpPr>
          <p:nvPr>
            <p:ph type="sldNum" sz="quarter" idx="5"/>
          </p:nvPr>
        </p:nvSpPr>
        <p:spPr/>
        <p:txBody>
          <a:bodyPr/>
          <a:lstStyle/>
          <a:p>
            <a:fld id="{514DD956-EC50-455A-A2B6-F1E55399EEC0}" type="slidenum">
              <a:t>16</a:t>
            </a:fld>
            <a:endParaRPr lang="en-US"/>
          </a:p>
        </p:txBody>
      </p:sp>
    </p:spTree>
    <p:extLst>
      <p:ext uri="{BB962C8B-B14F-4D97-AF65-F5344CB8AC3E}">
        <p14:creationId xmlns:p14="http://schemas.microsoft.com/office/powerpoint/2010/main" val="2434197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will be our agenda for today. We will be going over the:</a:t>
            </a:r>
          </a:p>
          <a:p>
            <a:endParaRPr lang="en-US" dirty="0">
              <a:cs typeface="Calibri"/>
            </a:endParaRPr>
          </a:p>
          <a:p>
            <a:r>
              <a:rPr lang="en-US" dirty="0">
                <a:cs typeface="Calibri"/>
              </a:rPr>
              <a:t>Initial Request – This will cover some of requirements established for the project</a:t>
            </a:r>
          </a:p>
          <a:p>
            <a:r>
              <a:rPr lang="en-US" dirty="0">
                <a:cs typeface="Calibri"/>
              </a:rPr>
              <a:t>Data Overview – We will be talking about what the data contains </a:t>
            </a:r>
          </a:p>
          <a:p>
            <a:r>
              <a:rPr lang="en-US" dirty="0">
                <a:cs typeface="Calibri"/>
              </a:rPr>
              <a:t>Data Preliminary analysis – Will included our initial research done and data cleansing</a:t>
            </a:r>
          </a:p>
          <a:p>
            <a:r>
              <a:rPr lang="en-US" dirty="0">
                <a:cs typeface="Calibri"/>
              </a:rPr>
              <a:t>Modeling – this will have the steps conducted for modeling</a:t>
            </a:r>
          </a:p>
          <a:p>
            <a:r>
              <a:rPr lang="en-US" dirty="0">
                <a:cs typeface="Calibri"/>
              </a:rPr>
              <a:t>Interpretation – will cover the finding of the model </a:t>
            </a:r>
          </a:p>
          <a:p>
            <a:r>
              <a:rPr lang="en-US" dirty="0">
                <a:cs typeface="Calibri"/>
              </a:rPr>
              <a:t>Recommendation – final thoughts of our findings and recommendations for the group</a:t>
            </a:r>
          </a:p>
          <a:p>
            <a:r>
              <a:rPr lang="en-US" dirty="0">
                <a:cs typeface="Calibri"/>
              </a:rPr>
              <a:t>-Felipe</a:t>
            </a:r>
          </a:p>
        </p:txBody>
      </p:sp>
      <p:sp>
        <p:nvSpPr>
          <p:cNvPr id="4" name="Slide Number Placeholder 3"/>
          <p:cNvSpPr>
            <a:spLocks noGrp="1"/>
          </p:cNvSpPr>
          <p:nvPr>
            <p:ph type="sldNum" sz="quarter" idx="5"/>
          </p:nvPr>
        </p:nvSpPr>
        <p:spPr/>
        <p:txBody>
          <a:bodyPr/>
          <a:lstStyle/>
          <a:p>
            <a:fld id="{514DD956-EC50-455A-A2B6-F1E55399EEC0}" type="slidenum">
              <a:t>2</a:t>
            </a:fld>
            <a:endParaRPr lang="en-US"/>
          </a:p>
        </p:txBody>
      </p:sp>
    </p:spTree>
    <p:extLst>
      <p:ext uri="{BB962C8B-B14F-4D97-AF65-F5344CB8AC3E}">
        <p14:creationId xmlns:p14="http://schemas.microsoft.com/office/powerpoint/2010/main" val="44621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initial request came in from the electronic departments. Their ask was to analyze their sales and determine the profitability of their products. In addition to this, they are wanting to predict future sales and determine how the products will behave. -Felipe</a:t>
            </a:r>
          </a:p>
          <a:p>
            <a:r>
              <a:rPr lang="en-US" dirty="0"/>
              <a:t>Growth in the electronics sector is primarily driven by innovation and accelerated by consumer spending on a global level (Beers, 2022).</a:t>
            </a:r>
            <a:endParaRPr lang="en-US" dirty="0">
              <a:cs typeface="Calibri"/>
            </a:endParaRPr>
          </a:p>
        </p:txBody>
      </p:sp>
      <p:sp>
        <p:nvSpPr>
          <p:cNvPr id="4" name="Slide Number Placeholder 3"/>
          <p:cNvSpPr>
            <a:spLocks noGrp="1"/>
          </p:cNvSpPr>
          <p:nvPr>
            <p:ph type="sldNum" sz="quarter" idx="5"/>
          </p:nvPr>
        </p:nvSpPr>
        <p:spPr/>
        <p:txBody>
          <a:bodyPr/>
          <a:lstStyle/>
          <a:p>
            <a:fld id="{514DD956-EC50-455A-A2B6-F1E55399EEC0}" type="slidenum">
              <a:t>3</a:t>
            </a:fld>
            <a:endParaRPr lang="en-US"/>
          </a:p>
        </p:txBody>
      </p:sp>
    </p:spTree>
    <p:extLst>
      <p:ext uri="{BB962C8B-B14F-4D97-AF65-F5344CB8AC3E}">
        <p14:creationId xmlns:p14="http://schemas.microsoft.com/office/powerpoint/2010/main" val="3890292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data from the Electonic division contains a full year's worth of data of Electonic sales. This data includes information such as products, categories, address, margin, and cost. The data provided contains various products as well which include computers, phones, headphones and batteries. With the data provided, the plan is analyze products and margins. -Felipe</a:t>
            </a:r>
          </a:p>
        </p:txBody>
      </p:sp>
      <p:sp>
        <p:nvSpPr>
          <p:cNvPr id="4" name="Slide Number Placeholder 3"/>
          <p:cNvSpPr>
            <a:spLocks noGrp="1"/>
          </p:cNvSpPr>
          <p:nvPr>
            <p:ph type="sldNum" sz="quarter" idx="5"/>
          </p:nvPr>
        </p:nvSpPr>
        <p:spPr/>
        <p:txBody>
          <a:bodyPr/>
          <a:lstStyle/>
          <a:p>
            <a:fld id="{514DD956-EC50-455A-A2B6-F1E55399EEC0}" type="slidenum">
              <a:t>4</a:t>
            </a:fld>
            <a:endParaRPr lang="en-US"/>
          </a:p>
        </p:txBody>
      </p:sp>
    </p:spTree>
    <p:extLst>
      <p:ext uri="{BB962C8B-B14F-4D97-AF65-F5344CB8AC3E}">
        <p14:creationId xmlns:p14="http://schemas.microsoft.com/office/powerpoint/2010/main" val="1716820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14DD956-EC50-455A-A2B6-F1E55399EEC0}" type="slidenum">
              <a:t>5</a:t>
            </a:fld>
            <a:endParaRPr lang="en-US"/>
          </a:p>
        </p:txBody>
      </p:sp>
    </p:spTree>
    <p:extLst>
      <p:ext uri="{BB962C8B-B14F-4D97-AF65-F5344CB8AC3E}">
        <p14:creationId xmlns:p14="http://schemas.microsoft.com/office/powerpoint/2010/main" val="87590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our preliminary analysis, our first step was to prep the data for the model, as well for research. The first item we tackled was feature reduction. This involved removing the features we did not need for model or analysis. For the initial analysis we kept most of the features, but for the model creation we removed all columns except product and margin. In addition to this, we conducted some formatting of the time stamp column into datetime format, this was going to help with our time series analysis. -Felipe</a:t>
            </a:r>
          </a:p>
        </p:txBody>
      </p:sp>
      <p:sp>
        <p:nvSpPr>
          <p:cNvPr id="4" name="Slide Number Placeholder 3"/>
          <p:cNvSpPr>
            <a:spLocks noGrp="1"/>
          </p:cNvSpPr>
          <p:nvPr>
            <p:ph type="sldNum" sz="quarter" idx="5"/>
          </p:nvPr>
        </p:nvSpPr>
        <p:spPr/>
        <p:txBody>
          <a:bodyPr/>
          <a:lstStyle/>
          <a:p>
            <a:fld id="{514DD956-EC50-455A-A2B6-F1E55399EEC0}" type="slidenum">
              <a:t>6</a:t>
            </a:fld>
            <a:endParaRPr lang="en-US"/>
          </a:p>
        </p:txBody>
      </p:sp>
    </p:spTree>
    <p:extLst>
      <p:ext uri="{BB962C8B-B14F-4D97-AF65-F5344CB8AC3E}">
        <p14:creationId xmlns:p14="http://schemas.microsoft.com/office/powerpoint/2010/main" val="3678783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our data was prepped and cleansed, our preliminary analysis first looked at the distribution of sales of the products. The two graphs we looked at were the quantity of items sold and the total margin of the items sold. This two charts showed that although some of the items that made the most money did not sell as frequently and vice verse, the items that sold most frequently had the lower sales since they are prices less. The next item analyzed was showcasing margin over time. The margin is seen declining and rising over time. Some of the factors for these changes in sales could be seasonal trends as well as the introduction of products at certain times. There is also a drop in data which explains why the values approach 0 at the end. -Felipe</a:t>
            </a:r>
          </a:p>
          <a:p>
            <a:endParaRPr lang="en-US"/>
          </a:p>
        </p:txBody>
      </p:sp>
      <p:sp>
        <p:nvSpPr>
          <p:cNvPr id="4" name="Slide Number Placeholder 3"/>
          <p:cNvSpPr>
            <a:spLocks noGrp="1"/>
          </p:cNvSpPr>
          <p:nvPr>
            <p:ph type="sldNum" sz="quarter" idx="5"/>
          </p:nvPr>
        </p:nvSpPr>
        <p:spPr/>
        <p:txBody>
          <a:bodyPr/>
          <a:lstStyle/>
          <a:p>
            <a:fld id="{514DD956-EC50-455A-A2B6-F1E55399EEC0}" type="slidenum">
              <a:rPr lang="en-US"/>
              <a:t>7</a:t>
            </a:fld>
            <a:endParaRPr lang="en-US"/>
          </a:p>
        </p:txBody>
      </p:sp>
    </p:spTree>
    <p:extLst>
      <p:ext uri="{BB962C8B-B14F-4D97-AF65-F5344CB8AC3E}">
        <p14:creationId xmlns:p14="http://schemas.microsoft.com/office/powerpoint/2010/main" val="499388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14DD956-EC50-455A-A2B6-F1E55399EEC0}" type="slidenum">
              <a:t>8</a:t>
            </a:fld>
            <a:endParaRPr lang="en-US"/>
          </a:p>
        </p:txBody>
      </p:sp>
    </p:spTree>
    <p:extLst>
      <p:ext uri="{BB962C8B-B14F-4D97-AF65-F5344CB8AC3E}">
        <p14:creationId xmlns:p14="http://schemas.microsoft.com/office/powerpoint/2010/main" val="3664055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14DD956-EC50-455A-A2B6-F1E55399EEC0}" type="slidenum">
              <a:t>10</a:t>
            </a:fld>
            <a:endParaRPr lang="en-US"/>
          </a:p>
        </p:txBody>
      </p:sp>
    </p:spTree>
    <p:extLst>
      <p:ext uri="{BB962C8B-B14F-4D97-AF65-F5344CB8AC3E}">
        <p14:creationId xmlns:p14="http://schemas.microsoft.com/office/powerpoint/2010/main" val="4236386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11/18/2023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2895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5626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390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4069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7604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5249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2886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4390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9282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3735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0127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11/18/2023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590417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8_2D8BDB3E.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0E_FD491FD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Frodriguez@my365.bellevue.ed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mailto:Cbotts@my365.bellevue.edu"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vincentcornlius/sales-orders" TargetMode="External"/><Relationship Id="rId2" Type="http://schemas.openxmlformats.org/officeDocument/2006/relationships/hyperlink" Target="https://www.investopedia.com/ask/answers/042915/what-electronics-sector.asp" TargetMode="External"/><Relationship Id="rId1" Type="http://schemas.openxmlformats.org/officeDocument/2006/relationships/slideLayout" Target="../slideLayouts/slideLayout2.xml"/><Relationship Id="rId4" Type="http://schemas.openxmlformats.org/officeDocument/2006/relationships/hyperlink" Target="https://builtin.com/data-science/time-series-forecasting-pyth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C_E89B2EAE.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Predicting Future Sales of Products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Felipe Rodriguez and Christopher Botts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64D0-6701-ED36-D421-FF72121B37C5}"/>
              </a:ext>
            </a:extLst>
          </p:cNvPr>
          <p:cNvSpPr>
            <a:spLocks noGrp="1"/>
          </p:cNvSpPr>
          <p:nvPr>
            <p:ph type="title"/>
          </p:nvPr>
        </p:nvSpPr>
        <p:spPr/>
        <p:txBody>
          <a:bodyPr/>
          <a:lstStyle/>
          <a:p>
            <a:r>
              <a:rPr lang="en-US">
                <a:cs typeface="Calibri Light"/>
              </a:rPr>
              <a:t>Modeling</a:t>
            </a:r>
            <a:endParaRPr lang="en-US"/>
          </a:p>
        </p:txBody>
      </p:sp>
      <p:sp>
        <p:nvSpPr>
          <p:cNvPr id="3" name="Content Placeholder 2">
            <a:extLst>
              <a:ext uri="{FF2B5EF4-FFF2-40B4-BE49-F238E27FC236}">
                <a16:creationId xmlns:a16="http://schemas.microsoft.com/office/drawing/2014/main" id="{6D5F5842-9619-C391-5AC6-F4B518D1E175}"/>
              </a:ext>
            </a:extLst>
          </p:cNvPr>
          <p:cNvSpPr>
            <a:spLocks noGrp="1"/>
          </p:cNvSpPr>
          <p:nvPr>
            <p:ph idx="1"/>
          </p:nvPr>
        </p:nvSpPr>
        <p:spPr/>
        <p:txBody>
          <a:bodyPr vert="horz" lIns="91440" tIns="45720" rIns="91440" bIns="45720" rtlCol="0" anchor="t">
            <a:normAutofit/>
          </a:bodyPr>
          <a:lstStyle/>
          <a:p>
            <a:r>
              <a:rPr lang="en-US" dirty="0">
                <a:cs typeface="Calibri"/>
              </a:rPr>
              <a:t>Three models for the subsets of data </a:t>
            </a:r>
          </a:p>
          <a:p>
            <a:pPr lvl="1"/>
            <a:r>
              <a:rPr lang="en-US" dirty="0">
                <a:cs typeface="Calibri"/>
              </a:rPr>
              <a:t>Low margin product model</a:t>
            </a:r>
          </a:p>
          <a:p>
            <a:pPr lvl="1"/>
            <a:r>
              <a:rPr lang="en-US" dirty="0">
                <a:cs typeface="Calibri"/>
              </a:rPr>
              <a:t>High margin product model</a:t>
            </a:r>
          </a:p>
          <a:p>
            <a:pPr lvl="1"/>
            <a:r>
              <a:rPr lang="en-US" dirty="0">
                <a:cs typeface="Calibri"/>
              </a:rPr>
              <a:t>Very high margin product model </a:t>
            </a:r>
            <a:endParaRPr lang="en-US" dirty="0"/>
          </a:p>
          <a:p>
            <a:pPr lvl="1"/>
            <a:endParaRPr lang="en-US" dirty="0">
              <a:solidFill>
                <a:srgbClr val="262626"/>
              </a:solidFill>
              <a:cs typeface="Calibri"/>
            </a:endParaRPr>
          </a:p>
          <a:p>
            <a:r>
              <a:rPr lang="en-US" dirty="0">
                <a:cs typeface="Calibri"/>
              </a:rPr>
              <a:t>ARIMA with rolling forecast</a:t>
            </a:r>
          </a:p>
          <a:p>
            <a:pPr lvl="1"/>
            <a:r>
              <a:rPr lang="en-US" dirty="0">
                <a:cs typeface="Calibri"/>
              </a:rPr>
              <a:t>Autoregressive Integrated Moving Average (ARIMA) </a:t>
            </a:r>
          </a:p>
          <a:p>
            <a:pPr lvl="1"/>
            <a:r>
              <a:rPr lang="en-US" dirty="0">
                <a:solidFill>
                  <a:srgbClr val="262626"/>
                </a:solidFill>
                <a:cs typeface="Calibri"/>
              </a:rPr>
              <a:t>Rolling forecast method was used to improve the accuracy of predictions </a:t>
            </a:r>
          </a:p>
          <a:p>
            <a:endParaRPr lang="en-US" dirty="0">
              <a:cs typeface="Calibri"/>
            </a:endParaRPr>
          </a:p>
        </p:txBody>
      </p:sp>
    </p:spTree>
    <p:extLst>
      <p:ext uri="{BB962C8B-B14F-4D97-AF65-F5344CB8AC3E}">
        <p14:creationId xmlns:p14="http://schemas.microsoft.com/office/powerpoint/2010/main" val="764140350"/>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4D88-11E6-7211-BD62-931635735F53}"/>
              </a:ext>
            </a:extLst>
          </p:cNvPr>
          <p:cNvSpPr>
            <a:spLocks noGrp="1"/>
          </p:cNvSpPr>
          <p:nvPr>
            <p:ph type="title"/>
          </p:nvPr>
        </p:nvSpPr>
        <p:spPr/>
        <p:txBody>
          <a:bodyPr/>
          <a:lstStyle/>
          <a:p>
            <a:r>
              <a:rPr lang="en-US" dirty="0">
                <a:cs typeface="Calibri Light"/>
              </a:rPr>
              <a:t>Stationarity</a:t>
            </a:r>
            <a:r>
              <a:rPr lang="en-US" sz="2000" dirty="0">
                <a:cs typeface="Calibri Light"/>
              </a:rPr>
              <a:t> </a:t>
            </a:r>
          </a:p>
        </p:txBody>
      </p:sp>
      <p:sp>
        <p:nvSpPr>
          <p:cNvPr id="3" name="Content Placeholder 2">
            <a:extLst>
              <a:ext uri="{FF2B5EF4-FFF2-40B4-BE49-F238E27FC236}">
                <a16:creationId xmlns:a16="http://schemas.microsoft.com/office/drawing/2014/main" id="{0E2A88CB-F671-C0CD-E9C8-9DEAE74A8A4D}"/>
              </a:ext>
            </a:extLst>
          </p:cNvPr>
          <p:cNvSpPr>
            <a:spLocks noGrp="1"/>
          </p:cNvSpPr>
          <p:nvPr>
            <p:ph idx="1"/>
          </p:nvPr>
        </p:nvSpPr>
        <p:spPr/>
        <p:txBody>
          <a:bodyPr vert="horz" lIns="91440" tIns="45720" rIns="91440" bIns="45720" rtlCol="0" anchor="t">
            <a:normAutofit/>
          </a:bodyPr>
          <a:lstStyle/>
          <a:p>
            <a:pPr marL="0" indent="0">
              <a:buNone/>
            </a:pPr>
            <a:endParaRPr lang="en-US" dirty="0">
              <a:solidFill>
                <a:srgbClr val="262626"/>
              </a:solidFill>
              <a:ea typeface="+mn-lt"/>
              <a:cs typeface="+mn-lt"/>
            </a:endParaRPr>
          </a:p>
          <a:p>
            <a:pPr marL="0" indent="0">
              <a:buNone/>
            </a:pPr>
            <a:endParaRPr lang="en-US" spc="10" dirty="0">
              <a:solidFill>
                <a:srgbClr val="262626"/>
              </a:solidFill>
              <a:cs typeface="Calibri"/>
            </a:endParaRPr>
          </a:p>
          <a:p>
            <a:pPr marL="0" indent="0">
              <a:buNone/>
            </a:pPr>
            <a:endParaRPr lang="en-US" sz="1800" dirty="0">
              <a:solidFill>
                <a:srgbClr val="262626"/>
              </a:solidFill>
              <a:cs typeface="Calibri"/>
            </a:endParaRPr>
          </a:p>
          <a:p>
            <a:pPr lvl="1"/>
            <a:endParaRPr lang="en-US" sz="1800" dirty="0">
              <a:solidFill>
                <a:srgbClr val="262626"/>
              </a:solidFill>
              <a:cs typeface="Calibri"/>
            </a:endParaRPr>
          </a:p>
        </p:txBody>
      </p:sp>
      <p:pic>
        <p:nvPicPr>
          <p:cNvPr id="4" name="Picture 3" descr="A group of graphs with blue lines&#10;&#10;Description automatically generated">
            <a:extLst>
              <a:ext uri="{FF2B5EF4-FFF2-40B4-BE49-F238E27FC236}">
                <a16:creationId xmlns:a16="http://schemas.microsoft.com/office/drawing/2014/main" id="{912FFC43-D26C-8D91-1095-EACB5DBABC12}"/>
              </a:ext>
            </a:extLst>
          </p:cNvPr>
          <p:cNvPicPr>
            <a:picLocks noChangeAspect="1"/>
          </p:cNvPicPr>
          <p:nvPr/>
        </p:nvPicPr>
        <p:blipFill>
          <a:blip r:embed="rId3"/>
          <a:stretch>
            <a:fillRect/>
          </a:stretch>
        </p:blipFill>
        <p:spPr>
          <a:xfrm>
            <a:off x="735272" y="1831818"/>
            <a:ext cx="6873731" cy="4522206"/>
          </a:xfrm>
          <a:prstGeom prst="rect">
            <a:avLst/>
          </a:prstGeom>
        </p:spPr>
      </p:pic>
      <p:sp>
        <p:nvSpPr>
          <p:cNvPr id="6" name="TextBox 5">
            <a:extLst>
              <a:ext uri="{FF2B5EF4-FFF2-40B4-BE49-F238E27FC236}">
                <a16:creationId xmlns:a16="http://schemas.microsoft.com/office/drawing/2014/main" id="{56B1E4BE-F327-AC32-A8E9-4990744D3B78}"/>
              </a:ext>
            </a:extLst>
          </p:cNvPr>
          <p:cNvSpPr txBox="1"/>
          <p:nvPr/>
        </p:nvSpPr>
        <p:spPr>
          <a:xfrm>
            <a:off x="814812" y="6480772"/>
            <a:ext cx="715223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Image 6. Time Series plots and ACF plots to test of high margin subset to test for stationarity</a:t>
            </a:r>
          </a:p>
        </p:txBody>
      </p:sp>
    </p:spTree>
    <p:extLst>
      <p:ext uri="{BB962C8B-B14F-4D97-AF65-F5344CB8AC3E}">
        <p14:creationId xmlns:p14="http://schemas.microsoft.com/office/powerpoint/2010/main" val="2938206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A18D-D946-7CC8-4848-D6D139A9A2BE}"/>
              </a:ext>
            </a:extLst>
          </p:cNvPr>
          <p:cNvSpPr>
            <a:spLocks noGrp="1"/>
          </p:cNvSpPr>
          <p:nvPr>
            <p:ph type="title"/>
          </p:nvPr>
        </p:nvSpPr>
        <p:spPr/>
        <p:txBody>
          <a:bodyPr/>
          <a:lstStyle/>
          <a:p>
            <a:r>
              <a:rPr lang="en-US" dirty="0">
                <a:cs typeface="Calibri Light"/>
              </a:rPr>
              <a:t>Modeling</a:t>
            </a:r>
          </a:p>
        </p:txBody>
      </p:sp>
      <p:sp>
        <p:nvSpPr>
          <p:cNvPr id="3" name="Content Placeholder 2">
            <a:extLst>
              <a:ext uri="{FF2B5EF4-FFF2-40B4-BE49-F238E27FC236}">
                <a16:creationId xmlns:a16="http://schemas.microsoft.com/office/drawing/2014/main" id="{751D0BE4-CDC0-529E-F7EF-C7BBDC63F422}"/>
              </a:ext>
            </a:extLst>
          </p:cNvPr>
          <p:cNvSpPr>
            <a:spLocks noGrp="1"/>
          </p:cNvSpPr>
          <p:nvPr>
            <p:ph idx="1"/>
          </p:nvPr>
        </p:nvSpPr>
        <p:spPr/>
        <p:txBody>
          <a:bodyPr vert="horz" lIns="91440" tIns="45720" rIns="91440" bIns="45720" rtlCol="0" anchor="t">
            <a:normAutofit/>
          </a:bodyPr>
          <a:lstStyle/>
          <a:p>
            <a:pPr marL="285750" indent="-285750"/>
            <a:r>
              <a:rPr lang="en-US" dirty="0">
                <a:cs typeface="Calibri"/>
              </a:rPr>
              <a:t>Step 1. Determine optimal orders </a:t>
            </a:r>
            <a:endParaRPr lang="en-US" dirty="0"/>
          </a:p>
          <a:p>
            <a:pPr lvl="1"/>
            <a:r>
              <a:rPr lang="en-US" spc="10" dirty="0">
                <a:solidFill>
                  <a:srgbClr val="000000"/>
                </a:solidFill>
                <a:cs typeface="Calibri"/>
              </a:rPr>
              <a:t>Auto ARMIA was used to find optimal p, d, and q values </a:t>
            </a:r>
            <a:endParaRPr lang="en-US" dirty="0">
              <a:cs typeface="Calibri"/>
            </a:endParaRPr>
          </a:p>
          <a:p>
            <a:pPr lvl="2"/>
            <a:r>
              <a:rPr lang="en-US" spc="10" dirty="0">
                <a:solidFill>
                  <a:srgbClr val="000000"/>
                </a:solidFill>
                <a:cs typeface="Calibri"/>
              </a:rPr>
              <a:t>Low margin subset (0, 1, 1 )</a:t>
            </a:r>
            <a:endParaRPr lang="en-US" dirty="0">
              <a:cs typeface="Calibri"/>
            </a:endParaRPr>
          </a:p>
          <a:p>
            <a:pPr lvl="2"/>
            <a:r>
              <a:rPr lang="en-US" spc="10" dirty="0">
                <a:solidFill>
                  <a:srgbClr val="000000"/>
                </a:solidFill>
                <a:cs typeface="Calibri"/>
              </a:rPr>
              <a:t>High margin subset (1, 1, 1 )</a:t>
            </a:r>
            <a:endParaRPr lang="en-US" dirty="0">
              <a:cs typeface="Calibri"/>
            </a:endParaRPr>
          </a:p>
          <a:p>
            <a:pPr lvl="2"/>
            <a:r>
              <a:rPr lang="en-US" spc="10" dirty="0">
                <a:solidFill>
                  <a:srgbClr val="000000"/>
                </a:solidFill>
                <a:cs typeface="Calibri"/>
              </a:rPr>
              <a:t>Very high margin subset (0, 1, 2 )</a:t>
            </a:r>
            <a:endParaRPr lang="en-US" dirty="0">
              <a:cs typeface="Calibri"/>
            </a:endParaRPr>
          </a:p>
          <a:p>
            <a:pPr marL="285750" indent="-285750"/>
            <a:r>
              <a:rPr lang="en-US" dirty="0">
                <a:cs typeface="Calibri"/>
              </a:rPr>
              <a:t>Step 2. Split the data along time </a:t>
            </a:r>
          </a:p>
          <a:p>
            <a:pPr lvl="1"/>
            <a:r>
              <a:rPr lang="en-US" spc="10" dirty="0">
                <a:solidFill>
                  <a:srgbClr val="000000"/>
                </a:solidFill>
                <a:cs typeface="Calibri"/>
              </a:rPr>
              <a:t>2/3 train and 1/3 test split was made </a:t>
            </a:r>
          </a:p>
          <a:p>
            <a:pPr lvl="2"/>
            <a:r>
              <a:rPr lang="en-US" spc="10" dirty="0">
                <a:solidFill>
                  <a:srgbClr val="000000"/>
                </a:solidFill>
                <a:cs typeface="Calibri"/>
              </a:rPr>
              <a:t>Split was made along time series such that the test set was the most recent data collected</a:t>
            </a:r>
            <a:endParaRPr lang="en-US" dirty="0">
              <a:cs typeface="Calibri"/>
            </a:endParaRPr>
          </a:p>
          <a:p>
            <a:pPr marL="285750" indent="-285750"/>
            <a:r>
              <a:rPr lang="en-US" dirty="0">
                <a:cs typeface="Calibri"/>
              </a:rPr>
              <a:t>Step 3. Fit the model and plot predictions against test data set </a:t>
            </a:r>
          </a:p>
          <a:p>
            <a:pPr marL="285750" indent="-285750"/>
            <a:r>
              <a:rPr lang="en-US" dirty="0">
                <a:cs typeface="Calibri"/>
              </a:rPr>
              <a:t>Step 4. Generate a 30 day forecast</a:t>
            </a:r>
          </a:p>
          <a:p>
            <a:pPr lvl="1"/>
            <a:r>
              <a:rPr lang="en-US" spc="10" dirty="0">
                <a:solidFill>
                  <a:srgbClr val="000000"/>
                </a:solidFill>
                <a:cs typeface="Calibri"/>
              </a:rPr>
              <a:t>With parameters tuned and tested, the entire dataset was ran through the model to generate profit forecasts for the next 30 days </a:t>
            </a:r>
          </a:p>
        </p:txBody>
      </p:sp>
    </p:spTree>
    <p:extLst>
      <p:ext uri="{BB962C8B-B14F-4D97-AF65-F5344CB8AC3E}">
        <p14:creationId xmlns:p14="http://schemas.microsoft.com/office/powerpoint/2010/main" val="424942792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A18D-D946-7CC8-4848-D6D139A9A2BE}"/>
              </a:ext>
            </a:extLst>
          </p:cNvPr>
          <p:cNvSpPr>
            <a:spLocks noGrp="1"/>
          </p:cNvSpPr>
          <p:nvPr>
            <p:ph type="title"/>
          </p:nvPr>
        </p:nvSpPr>
        <p:spPr/>
        <p:txBody>
          <a:bodyPr/>
          <a:lstStyle/>
          <a:p>
            <a:r>
              <a:rPr lang="en-US">
                <a:cs typeface="Calibri Light"/>
              </a:rPr>
              <a:t>Interpretation</a:t>
            </a:r>
            <a:endParaRPr lang="en-US" dirty="0">
              <a:cs typeface="Calibri Light"/>
            </a:endParaRPr>
          </a:p>
        </p:txBody>
      </p:sp>
      <p:sp>
        <p:nvSpPr>
          <p:cNvPr id="3" name="Content Placeholder 2">
            <a:extLst>
              <a:ext uri="{FF2B5EF4-FFF2-40B4-BE49-F238E27FC236}">
                <a16:creationId xmlns:a16="http://schemas.microsoft.com/office/drawing/2014/main" id="{751D0BE4-CDC0-529E-F7EF-C7BBDC63F422}"/>
              </a:ext>
            </a:extLst>
          </p:cNvPr>
          <p:cNvSpPr>
            <a:spLocks noGrp="1"/>
          </p:cNvSpPr>
          <p:nvPr>
            <p:ph idx="1"/>
          </p:nvPr>
        </p:nvSpPr>
        <p:spPr/>
        <p:txBody>
          <a:bodyPr vert="horz" lIns="91440" tIns="45720" rIns="91440" bIns="45720" rtlCol="0" anchor="t">
            <a:normAutofit/>
          </a:bodyPr>
          <a:lstStyle/>
          <a:p>
            <a:r>
              <a:rPr lang="en-US" dirty="0">
                <a:cs typeface="Calibri"/>
              </a:rPr>
              <a:t>Model predictions were accurate</a:t>
            </a:r>
          </a:p>
          <a:p>
            <a:pPr lvl="1"/>
            <a:r>
              <a:rPr lang="en-US" dirty="0">
                <a:cs typeface="Calibri"/>
              </a:rPr>
              <a:t>Low RSME </a:t>
            </a:r>
          </a:p>
          <a:p>
            <a:pPr lvl="2"/>
            <a:r>
              <a:rPr lang="en-US" dirty="0">
                <a:solidFill>
                  <a:srgbClr val="262626"/>
                </a:solidFill>
                <a:cs typeface="Calibri"/>
              </a:rPr>
              <a:t>Low margin subset: </a:t>
            </a:r>
            <a:r>
              <a:rPr lang="en-US" sz="1100" dirty="0">
                <a:solidFill>
                  <a:srgbClr val="262626"/>
                </a:solidFill>
                <a:latin typeface="Arial"/>
                <a:cs typeface="Arial"/>
              </a:rPr>
              <a:t>0.112</a:t>
            </a:r>
          </a:p>
          <a:p>
            <a:pPr lvl="2"/>
            <a:r>
              <a:rPr lang="en-US" dirty="0">
                <a:solidFill>
                  <a:srgbClr val="262626"/>
                </a:solidFill>
                <a:cs typeface="Calibri"/>
              </a:rPr>
              <a:t>High margin subset: </a:t>
            </a:r>
            <a:r>
              <a:rPr lang="en-US" sz="1100" dirty="0">
                <a:solidFill>
                  <a:srgbClr val="262626"/>
                </a:solidFill>
                <a:ea typeface="+mn-lt"/>
                <a:cs typeface="+mn-lt"/>
              </a:rPr>
              <a:t>0.136</a:t>
            </a:r>
            <a:endParaRPr lang="en-US" dirty="0">
              <a:solidFill>
                <a:srgbClr val="262626"/>
              </a:solidFill>
              <a:cs typeface="Calibri"/>
            </a:endParaRPr>
          </a:p>
          <a:p>
            <a:pPr lvl="2"/>
            <a:r>
              <a:rPr lang="en-US" dirty="0">
                <a:solidFill>
                  <a:srgbClr val="262626"/>
                </a:solidFill>
                <a:cs typeface="Calibri"/>
              </a:rPr>
              <a:t>Very high margin subset: </a:t>
            </a:r>
            <a:r>
              <a:rPr lang="en-US" sz="1100" dirty="0">
                <a:solidFill>
                  <a:srgbClr val="262626"/>
                </a:solidFill>
                <a:ea typeface="+mn-lt"/>
                <a:cs typeface="+mn-lt"/>
              </a:rPr>
              <a:t>0.392</a:t>
            </a:r>
          </a:p>
          <a:p>
            <a:endParaRPr lang="en-US" dirty="0">
              <a:cs typeface="Calibri"/>
            </a:endParaRPr>
          </a:p>
        </p:txBody>
      </p:sp>
      <p:pic>
        <p:nvPicPr>
          <p:cNvPr id="4" name="Picture 3" descr="A graph showing different colored lines&#10;&#10;Description automatically generated">
            <a:extLst>
              <a:ext uri="{FF2B5EF4-FFF2-40B4-BE49-F238E27FC236}">
                <a16:creationId xmlns:a16="http://schemas.microsoft.com/office/drawing/2014/main" id="{050180A8-3E4D-9933-047B-5DCFCDA2B92C}"/>
              </a:ext>
            </a:extLst>
          </p:cNvPr>
          <p:cNvPicPr>
            <a:picLocks noChangeAspect="1"/>
          </p:cNvPicPr>
          <p:nvPr/>
        </p:nvPicPr>
        <p:blipFill>
          <a:blip r:embed="rId2"/>
          <a:stretch>
            <a:fillRect/>
          </a:stretch>
        </p:blipFill>
        <p:spPr>
          <a:xfrm>
            <a:off x="6261924" y="1779007"/>
            <a:ext cx="4451396" cy="4454304"/>
          </a:xfrm>
          <a:prstGeom prst="rect">
            <a:avLst/>
          </a:prstGeom>
        </p:spPr>
      </p:pic>
      <p:pic>
        <p:nvPicPr>
          <p:cNvPr id="5" name="Picture 4" descr="A graph showing different colored lines&#10;&#10;Description automatically generated">
            <a:extLst>
              <a:ext uri="{FF2B5EF4-FFF2-40B4-BE49-F238E27FC236}">
                <a16:creationId xmlns:a16="http://schemas.microsoft.com/office/drawing/2014/main" id="{D2AD4EE6-EE87-4EC8-4DC3-1C370FDD6C7A}"/>
              </a:ext>
            </a:extLst>
          </p:cNvPr>
          <p:cNvPicPr>
            <a:picLocks noChangeAspect="1"/>
          </p:cNvPicPr>
          <p:nvPr/>
        </p:nvPicPr>
        <p:blipFill>
          <a:blip r:embed="rId2"/>
          <a:stretch>
            <a:fillRect/>
          </a:stretch>
        </p:blipFill>
        <p:spPr>
          <a:xfrm>
            <a:off x="181014" y="3476530"/>
            <a:ext cx="2610527" cy="2613435"/>
          </a:xfrm>
          <a:prstGeom prst="rect">
            <a:avLst/>
          </a:prstGeom>
        </p:spPr>
      </p:pic>
      <p:pic>
        <p:nvPicPr>
          <p:cNvPr id="6" name="Picture 5">
            <a:extLst>
              <a:ext uri="{FF2B5EF4-FFF2-40B4-BE49-F238E27FC236}">
                <a16:creationId xmlns:a16="http://schemas.microsoft.com/office/drawing/2014/main" id="{60A21782-8696-D34F-531A-8C2E2021B3D9}"/>
              </a:ext>
            </a:extLst>
          </p:cNvPr>
          <p:cNvPicPr>
            <a:picLocks noChangeAspect="1"/>
          </p:cNvPicPr>
          <p:nvPr/>
        </p:nvPicPr>
        <p:blipFill>
          <a:blip r:embed="rId3"/>
          <a:stretch>
            <a:fillRect/>
          </a:stretch>
        </p:blipFill>
        <p:spPr>
          <a:xfrm>
            <a:off x="3271950" y="3476530"/>
            <a:ext cx="2622734" cy="2613434"/>
          </a:xfrm>
          <a:prstGeom prst="rect">
            <a:avLst/>
          </a:prstGeom>
        </p:spPr>
      </p:pic>
      <p:sp>
        <p:nvSpPr>
          <p:cNvPr id="8" name="TextBox 7">
            <a:extLst>
              <a:ext uri="{FF2B5EF4-FFF2-40B4-BE49-F238E27FC236}">
                <a16:creationId xmlns:a16="http://schemas.microsoft.com/office/drawing/2014/main" id="{0F7827F6-640E-0DF3-0CE8-2B5685E073A5}"/>
              </a:ext>
            </a:extLst>
          </p:cNvPr>
          <p:cNvSpPr txBox="1"/>
          <p:nvPr/>
        </p:nvSpPr>
        <p:spPr>
          <a:xfrm>
            <a:off x="6412871" y="6178990"/>
            <a:ext cx="463235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Image 9. Testing for high margin dataset</a:t>
            </a:r>
          </a:p>
        </p:txBody>
      </p:sp>
      <p:sp>
        <p:nvSpPr>
          <p:cNvPr id="9" name="TextBox 8">
            <a:extLst>
              <a:ext uri="{FF2B5EF4-FFF2-40B4-BE49-F238E27FC236}">
                <a16:creationId xmlns:a16="http://schemas.microsoft.com/office/drawing/2014/main" id="{7142B9C9-B108-5940-83CC-75920EB9511F}"/>
              </a:ext>
            </a:extLst>
          </p:cNvPr>
          <p:cNvSpPr txBox="1"/>
          <p:nvPr/>
        </p:nvSpPr>
        <p:spPr>
          <a:xfrm>
            <a:off x="3379959" y="6178988"/>
            <a:ext cx="260287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Image 8. Testing for very high margin dataset</a:t>
            </a:r>
          </a:p>
        </p:txBody>
      </p:sp>
      <p:sp>
        <p:nvSpPr>
          <p:cNvPr id="10" name="TextBox 9">
            <a:extLst>
              <a:ext uri="{FF2B5EF4-FFF2-40B4-BE49-F238E27FC236}">
                <a16:creationId xmlns:a16="http://schemas.microsoft.com/office/drawing/2014/main" id="{B8B3469B-7A1B-EE39-D101-313A89E7E886}"/>
              </a:ext>
            </a:extLst>
          </p:cNvPr>
          <p:cNvSpPr txBox="1"/>
          <p:nvPr/>
        </p:nvSpPr>
        <p:spPr>
          <a:xfrm>
            <a:off x="294236" y="6231800"/>
            <a:ext cx="260287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Image 7. Testing for low margin dataset</a:t>
            </a:r>
          </a:p>
        </p:txBody>
      </p:sp>
    </p:spTree>
    <p:extLst>
      <p:ext uri="{BB962C8B-B14F-4D97-AF65-F5344CB8AC3E}">
        <p14:creationId xmlns:p14="http://schemas.microsoft.com/office/powerpoint/2010/main" val="3291836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A18D-D946-7CC8-4848-D6D139A9A2BE}"/>
              </a:ext>
            </a:extLst>
          </p:cNvPr>
          <p:cNvSpPr>
            <a:spLocks noGrp="1"/>
          </p:cNvSpPr>
          <p:nvPr>
            <p:ph type="title"/>
          </p:nvPr>
        </p:nvSpPr>
        <p:spPr/>
        <p:txBody>
          <a:bodyPr/>
          <a:lstStyle/>
          <a:p>
            <a:r>
              <a:rPr lang="en-US" dirty="0">
                <a:cs typeface="Calibri Light"/>
              </a:rPr>
              <a:t>Forecasts</a:t>
            </a:r>
          </a:p>
        </p:txBody>
      </p:sp>
      <p:sp>
        <p:nvSpPr>
          <p:cNvPr id="3" name="Content Placeholder 2">
            <a:extLst>
              <a:ext uri="{FF2B5EF4-FFF2-40B4-BE49-F238E27FC236}">
                <a16:creationId xmlns:a16="http://schemas.microsoft.com/office/drawing/2014/main" id="{751D0BE4-CDC0-529E-F7EF-C7BBDC63F422}"/>
              </a:ext>
            </a:extLst>
          </p:cNvPr>
          <p:cNvSpPr>
            <a:spLocks noGrp="1"/>
          </p:cNvSpPr>
          <p:nvPr>
            <p:ph idx="1"/>
          </p:nvPr>
        </p:nvSpPr>
        <p:spPr>
          <a:xfrm>
            <a:off x="1261872" y="1828800"/>
            <a:ext cx="3857381" cy="4351337"/>
          </a:xfrm>
        </p:spPr>
        <p:txBody>
          <a:bodyPr vert="horz" lIns="91440" tIns="45720" rIns="91440" bIns="45720" rtlCol="0" anchor="t">
            <a:normAutofit/>
          </a:bodyPr>
          <a:lstStyle/>
          <a:p>
            <a:endParaRPr lang="en-US" dirty="0">
              <a:solidFill>
                <a:srgbClr val="000000"/>
              </a:solidFill>
              <a:cs typeface="Calibri"/>
            </a:endParaRPr>
          </a:p>
          <a:p>
            <a:r>
              <a:rPr lang="en-US" dirty="0">
                <a:cs typeface="Calibri"/>
              </a:rPr>
              <a:t>Forecasts predicted a relatively high profit in the near future across all categories </a:t>
            </a:r>
          </a:p>
          <a:p>
            <a:r>
              <a:rPr lang="en-US" dirty="0">
                <a:cs typeface="Calibri"/>
              </a:rPr>
              <a:t>Predicted values tend to level out after 10 days</a:t>
            </a:r>
          </a:p>
        </p:txBody>
      </p:sp>
      <p:pic>
        <p:nvPicPr>
          <p:cNvPr id="4" name="Picture 3">
            <a:extLst>
              <a:ext uri="{FF2B5EF4-FFF2-40B4-BE49-F238E27FC236}">
                <a16:creationId xmlns:a16="http://schemas.microsoft.com/office/drawing/2014/main" id="{369F2C94-002D-1930-DBF7-1300B18990DF}"/>
              </a:ext>
            </a:extLst>
          </p:cNvPr>
          <p:cNvPicPr>
            <a:picLocks noChangeAspect="1"/>
          </p:cNvPicPr>
          <p:nvPr/>
        </p:nvPicPr>
        <p:blipFill>
          <a:blip r:embed="rId2"/>
          <a:stretch>
            <a:fillRect/>
          </a:stretch>
        </p:blipFill>
        <p:spPr>
          <a:xfrm>
            <a:off x="5414604" y="1107541"/>
            <a:ext cx="5059624" cy="5020146"/>
          </a:xfrm>
          <a:prstGeom prst="rect">
            <a:avLst/>
          </a:prstGeom>
        </p:spPr>
      </p:pic>
      <p:sp>
        <p:nvSpPr>
          <p:cNvPr id="5" name="TextBox 4">
            <a:extLst>
              <a:ext uri="{FF2B5EF4-FFF2-40B4-BE49-F238E27FC236}">
                <a16:creationId xmlns:a16="http://schemas.microsoft.com/office/drawing/2014/main" id="{4902952D-C1BF-E190-8402-10DFCB862D53}"/>
              </a:ext>
            </a:extLst>
          </p:cNvPr>
          <p:cNvSpPr txBox="1"/>
          <p:nvPr/>
        </p:nvSpPr>
        <p:spPr>
          <a:xfrm>
            <a:off x="5733861" y="6111089"/>
            <a:ext cx="463235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Image 10. Forecast for high margin dataset</a:t>
            </a:r>
          </a:p>
        </p:txBody>
      </p:sp>
    </p:spTree>
    <p:extLst>
      <p:ext uri="{BB962C8B-B14F-4D97-AF65-F5344CB8AC3E}">
        <p14:creationId xmlns:p14="http://schemas.microsoft.com/office/powerpoint/2010/main" val="210821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1CEEAD-825F-41AD-B0DB-77CE90932D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Graph on document with pen">
            <a:extLst>
              <a:ext uri="{FF2B5EF4-FFF2-40B4-BE49-F238E27FC236}">
                <a16:creationId xmlns:a16="http://schemas.microsoft.com/office/drawing/2014/main" id="{2624FA8D-6739-3114-293A-529EFAA7D8CF}"/>
              </a:ext>
            </a:extLst>
          </p:cNvPr>
          <p:cNvPicPr>
            <a:picLocks noChangeAspect="1"/>
          </p:cNvPicPr>
          <p:nvPr/>
        </p:nvPicPr>
        <p:blipFill rotWithShape="1">
          <a:blip r:embed="rId3">
            <a:duotone>
              <a:schemeClr val="bg2">
                <a:shade val="45000"/>
                <a:satMod val="135000"/>
              </a:schemeClr>
              <a:prstClr val="white"/>
            </a:duotone>
            <a:alphaModFix amt="25000"/>
          </a:blip>
          <a:srcRect r="-1" b="8883"/>
          <a:stretch/>
        </p:blipFill>
        <p:spPr>
          <a:xfrm>
            <a:off x="20" y="10"/>
            <a:ext cx="11292820" cy="6857990"/>
          </a:xfrm>
          <a:prstGeom prst="rect">
            <a:avLst/>
          </a:prstGeom>
        </p:spPr>
      </p:pic>
      <p:sp>
        <p:nvSpPr>
          <p:cNvPr id="2" name="Title 1">
            <a:extLst>
              <a:ext uri="{FF2B5EF4-FFF2-40B4-BE49-F238E27FC236}">
                <a16:creationId xmlns:a16="http://schemas.microsoft.com/office/drawing/2014/main" id="{E34BCFCE-8B69-81C6-644B-12B9CE63C288}"/>
              </a:ext>
            </a:extLst>
          </p:cNvPr>
          <p:cNvSpPr>
            <a:spLocks noGrp="1"/>
          </p:cNvSpPr>
          <p:nvPr>
            <p:ph type="title"/>
          </p:nvPr>
        </p:nvSpPr>
        <p:spPr>
          <a:xfrm>
            <a:off x="1261872" y="365760"/>
            <a:ext cx="9692640" cy="1325562"/>
          </a:xfrm>
        </p:spPr>
        <p:txBody>
          <a:bodyPr>
            <a:normAutofit/>
          </a:bodyPr>
          <a:lstStyle/>
          <a:p>
            <a:r>
              <a:rPr lang="en-US">
                <a:cs typeface="Calibri Light"/>
              </a:rPr>
              <a:t>Recommendation</a:t>
            </a:r>
            <a:endParaRPr lang="en-US" dirty="0">
              <a:cs typeface="Calibri Light"/>
            </a:endParaRPr>
          </a:p>
        </p:txBody>
      </p:sp>
      <p:sp>
        <p:nvSpPr>
          <p:cNvPr id="3" name="Content Placeholder 2">
            <a:extLst>
              <a:ext uri="{FF2B5EF4-FFF2-40B4-BE49-F238E27FC236}">
                <a16:creationId xmlns:a16="http://schemas.microsoft.com/office/drawing/2014/main" id="{DC449AB1-4F9D-BE4C-C906-7B2E7B5FF6D6}"/>
              </a:ext>
            </a:extLst>
          </p:cNvPr>
          <p:cNvSpPr>
            <a:spLocks noGrp="1"/>
          </p:cNvSpPr>
          <p:nvPr>
            <p:ph idx="1"/>
          </p:nvPr>
        </p:nvSpPr>
        <p:spPr>
          <a:xfrm>
            <a:off x="1261872" y="2013055"/>
            <a:ext cx="8595360" cy="4167082"/>
          </a:xfrm>
        </p:spPr>
        <p:txBody>
          <a:bodyPr vert="horz" lIns="91440" tIns="45720" rIns="91440" bIns="45720" rtlCol="0">
            <a:normAutofit/>
          </a:bodyPr>
          <a:lstStyle/>
          <a:p>
            <a:r>
              <a:rPr lang="en-US" dirty="0">
                <a:cs typeface="Calibri"/>
              </a:rPr>
              <a:t>Expanding Product Line</a:t>
            </a:r>
          </a:p>
          <a:p>
            <a:r>
              <a:rPr lang="en-US" dirty="0">
                <a:cs typeface="Calibri"/>
              </a:rPr>
              <a:t>Exploration of expanding the model</a:t>
            </a:r>
          </a:p>
          <a:p>
            <a:r>
              <a:rPr lang="en-US" dirty="0">
                <a:cs typeface="Calibri"/>
              </a:rPr>
              <a:t>Best used as a weekly or daily forecaster </a:t>
            </a:r>
          </a:p>
          <a:p>
            <a:r>
              <a:rPr lang="en-US" dirty="0">
                <a:cs typeface="Calibri"/>
              </a:rPr>
              <a:t>Model Refreshes</a:t>
            </a:r>
          </a:p>
          <a:p>
            <a:pPr lvl="1"/>
            <a:r>
              <a:rPr lang="en-US" dirty="0">
                <a:cs typeface="Calibri"/>
              </a:rPr>
              <a:t>Monitoring </a:t>
            </a:r>
          </a:p>
          <a:p>
            <a:pPr lvl="1"/>
            <a:r>
              <a:rPr lang="en-US" dirty="0">
                <a:cs typeface="Calibri"/>
              </a:rPr>
              <a:t>Determine any changes needed</a:t>
            </a:r>
          </a:p>
        </p:txBody>
      </p:sp>
    </p:spTree>
    <p:extLst>
      <p:ext uri="{BB962C8B-B14F-4D97-AF65-F5344CB8AC3E}">
        <p14:creationId xmlns:p14="http://schemas.microsoft.com/office/powerpoint/2010/main" val="3378903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CC52-13D0-0624-D6F5-E89083782F39}"/>
              </a:ext>
            </a:extLst>
          </p:cNvPr>
          <p:cNvSpPr>
            <a:spLocks noGrp="1"/>
          </p:cNvSpPr>
          <p:nvPr>
            <p:ph type="title"/>
          </p:nvPr>
        </p:nvSpPr>
        <p:spPr/>
        <p:txBody>
          <a:bodyPr/>
          <a:lstStyle/>
          <a:p>
            <a:r>
              <a:rPr lang="en-US" dirty="0">
                <a:cs typeface="Calibri Light"/>
              </a:rPr>
              <a:t>Questions?</a:t>
            </a:r>
            <a:endParaRPr lang="en-US" dirty="0"/>
          </a:p>
        </p:txBody>
      </p:sp>
      <p:sp>
        <p:nvSpPr>
          <p:cNvPr id="3" name="Content Placeholder 2">
            <a:extLst>
              <a:ext uri="{FF2B5EF4-FFF2-40B4-BE49-F238E27FC236}">
                <a16:creationId xmlns:a16="http://schemas.microsoft.com/office/drawing/2014/main" id="{B5EA9344-D15B-B5D5-CE8E-073491ED29E4}"/>
              </a:ext>
            </a:extLst>
          </p:cNvPr>
          <p:cNvSpPr>
            <a:spLocks noGrp="1"/>
          </p:cNvSpPr>
          <p:nvPr>
            <p:ph idx="1"/>
          </p:nvPr>
        </p:nvSpPr>
        <p:spPr/>
        <p:txBody>
          <a:bodyPr vert="horz" lIns="91440" tIns="45720" rIns="91440" bIns="45720" rtlCol="0" anchor="t">
            <a:normAutofit/>
          </a:bodyPr>
          <a:lstStyle/>
          <a:p>
            <a:r>
              <a:rPr lang="en-US" dirty="0">
                <a:cs typeface="Calibri"/>
                <a:hlinkClick r:id="rId3"/>
              </a:rPr>
              <a:t>Frodriguez@my365.bellevue.edu</a:t>
            </a:r>
            <a:endParaRPr lang="en-US"/>
          </a:p>
          <a:p>
            <a:r>
              <a:rPr lang="en-US">
                <a:cs typeface="Calibri"/>
                <a:hlinkClick r:id="rId4"/>
              </a:rPr>
              <a:t>Cbotts@my365.bellevue.edu</a:t>
            </a:r>
            <a:endParaRPr lang="en-US" dirty="0">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858564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2408-854C-01EA-FF4F-E8D4A8EC0FEA}"/>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A58A089F-6392-A677-0F64-C835BCE7671C}"/>
              </a:ext>
            </a:extLst>
          </p:cNvPr>
          <p:cNvSpPr>
            <a:spLocks noGrp="1"/>
          </p:cNvSpPr>
          <p:nvPr>
            <p:ph idx="1"/>
          </p:nvPr>
        </p:nvSpPr>
        <p:spPr/>
        <p:txBody>
          <a:bodyPr vert="horz" lIns="91440" tIns="45720" rIns="91440" bIns="45720" rtlCol="0" anchor="t">
            <a:normAutofit/>
          </a:bodyPr>
          <a:lstStyle/>
          <a:p>
            <a:r>
              <a:rPr lang="en-US" sz="1200" dirty="0">
                <a:latin typeface="Times New Roman"/>
                <a:cs typeface="Times New Roman"/>
              </a:rPr>
              <a:t>Beers, B. (2022, September 6). </a:t>
            </a:r>
            <a:r>
              <a:rPr lang="en-US" sz="1200" i="1" dirty="0">
                <a:latin typeface="Times New Roman"/>
                <a:cs typeface="Times New Roman"/>
              </a:rPr>
              <a:t>Electronics Sector</a:t>
            </a:r>
            <a:r>
              <a:rPr lang="en-US" sz="1200" dirty="0">
                <a:latin typeface="Times New Roman"/>
                <a:cs typeface="Times New Roman"/>
              </a:rPr>
              <a:t>. Investopedia. </a:t>
            </a:r>
            <a:r>
              <a:rPr lang="en-US" sz="1200" u="sng" dirty="0">
                <a:latin typeface="Times New Roman"/>
                <a:cs typeface="Times New Roman"/>
                <a:hlinkClick r:id="rId2"/>
              </a:rPr>
              <a:t>https://www.investopedia.com/ask/answers/042915/what-electronics-sector.asp</a:t>
            </a:r>
            <a:r>
              <a:rPr lang="en-US" sz="1200" dirty="0">
                <a:latin typeface="Times New Roman"/>
                <a:cs typeface="Times New Roman"/>
              </a:rPr>
              <a:t> </a:t>
            </a:r>
            <a:endParaRPr lang="en-US" dirty="0"/>
          </a:p>
          <a:p>
            <a:r>
              <a:rPr lang="en-US" sz="1200" dirty="0">
                <a:latin typeface="Times New Roman"/>
                <a:cs typeface="Times New Roman"/>
              </a:rPr>
              <a:t>Cornelius, V. (2023, August 24). Sales Orders. Kaggle. </a:t>
            </a:r>
            <a:r>
              <a:rPr lang="en-US" sz="1200" u="sng" dirty="0">
                <a:latin typeface="Times New Roman"/>
                <a:cs typeface="Times New Roman"/>
                <a:hlinkClick r:id="rId3"/>
              </a:rPr>
              <a:t>https://www.kaggle.com/datasets/vincentcornlius/sales-orders</a:t>
            </a:r>
            <a:r>
              <a:rPr lang="en-US" sz="1200" dirty="0">
                <a:latin typeface="Times New Roman"/>
                <a:cs typeface="Times New Roman"/>
              </a:rPr>
              <a:t> </a:t>
            </a:r>
          </a:p>
          <a:p>
            <a:r>
              <a:rPr lang="en-US" sz="1200" dirty="0">
                <a:latin typeface="Times New Roman"/>
                <a:cs typeface="Times New Roman"/>
              </a:rPr>
              <a:t>Pierre, S. (2022, November 4). </a:t>
            </a:r>
            <a:r>
              <a:rPr lang="en-US" sz="1200" i="1" dirty="0">
                <a:latin typeface="Times New Roman"/>
                <a:cs typeface="Times New Roman"/>
              </a:rPr>
              <a:t>A guide to time series forecasting in Python</a:t>
            </a:r>
            <a:r>
              <a:rPr lang="en-US" sz="1200" dirty="0">
                <a:latin typeface="Times New Roman"/>
                <a:cs typeface="Times New Roman"/>
              </a:rPr>
              <a:t>. Built In. </a:t>
            </a:r>
            <a:r>
              <a:rPr lang="en-US" sz="1200" dirty="0">
                <a:latin typeface="Times New Roman"/>
                <a:cs typeface="Times New Roman"/>
                <a:hlinkClick r:id="rId4"/>
              </a:rPr>
              <a:t>https://builtin.com/data-science/time-series-forecasting-python</a:t>
            </a:r>
            <a:r>
              <a:rPr lang="en-US" sz="1200" dirty="0">
                <a:latin typeface="Times New Roman"/>
                <a:cs typeface="Times New Roman"/>
              </a:rPr>
              <a:t> </a:t>
            </a:r>
          </a:p>
          <a:p>
            <a:endParaRPr lang="en-US" sz="1200" dirty="0">
              <a:latin typeface="Times New Roman"/>
              <a:cs typeface="Times New Roman"/>
            </a:endParaRPr>
          </a:p>
        </p:txBody>
      </p:sp>
    </p:spTree>
    <p:extLst>
      <p:ext uri="{BB962C8B-B14F-4D97-AF65-F5344CB8AC3E}">
        <p14:creationId xmlns:p14="http://schemas.microsoft.com/office/powerpoint/2010/main" val="390948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A6CC-E3CC-C5B4-3252-16303BE1ECAC}"/>
              </a:ext>
            </a:extLst>
          </p:cNvPr>
          <p:cNvSpPr>
            <a:spLocks noGrp="1"/>
          </p:cNvSpPr>
          <p:nvPr>
            <p:ph type="title"/>
          </p:nvPr>
        </p:nvSpPr>
        <p:spPr/>
        <p:txBody>
          <a:bodyPr/>
          <a:lstStyle/>
          <a:p>
            <a:r>
              <a:rPr lang="en-US" dirty="0">
                <a:cs typeface="Calibri Light"/>
              </a:rPr>
              <a:t>Agenda</a:t>
            </a:r>
            <a:endParaRPr lang="en-US" dirty="0"/>
          </a:p>
        </p:txBody>
      </p:sp>
      <p:sp>
        <p:nvSpPr>
          <p:cNvPr id="3" name="Content Placeholder 2">
            <a:extLst>
              <a:ext uri="{FF2B5EF4-FFF2-40B4-BE49-F238E27FC236}">
                <a16:creationId xmlns:a16="http://schemas.microsoft.com/office/drawing/2014/main" id="{D184705A-8591-8AEC-2AB1-2361DAF7F896}"/>
              </a:ext>
            </a:extLst>
          </p:cNvPr>
          <p:cNvSpPr>
            <a:spLocks noGrp="1"/>
          </p:cNvSpPr>
          <p:nvPr>
            <p:ph idx="1"/>
          </p:nvPr>
        </p:nvSpPr>
        <p:spPr/>
        <p:txBody>
          <a:bodyPr vert="horz" lIns="91440" tIns="45720" rIns="91440" bIns="45720" rtlCol="0" anchor="t">
            <a:normAutofit/>
          </a:bodyPr>
          <a:lstStyle/>
          <a:p>
            <a:r>
              <a:rPr lang="en-US" dirty="0">
                <a:cs typeface="Calibri"/>
              </a:rPr>
              <a:t>Initial Request</a:t>
            </a:r>
          </a:p>
          <a:p>
            <a:r>
              <a:rPr lang="en-US" dirty="0">
                <a:cs typeface="Calibri"/>
              </a:rPr>
              <a:t>Data Overview</a:t>
            </a:r>
          </a:p>
          <a:p>
            <a:r>
              <a:rPr lang="en-US" dirty="0">
                <a:cs typeface="Calibri"/>
              </a:rPr>
              <a:t>Data Preliminary Analysis</a:t>
            </a:r>
          </a:p>
          <a:p>
            <a:r>
              <a:rPr lang="en-US" dirty="0">
                <a:cs typeface="Calibri"/>
              </a:rPr>
              <a:t>Modeling</a:t>
            </a:r>
          </a:p>
          <a:p>
            <a:r>
              <a:rPr lang="en-US" dirty="0">
                <a:cs typeface="Calibri"/>
              </a:rPr>
              <a:t>Interpretation</a:t>
            </a:r>
          </a:p>
          <a:p>
            <a:r>
              <a:rPr lang="en-US" dirty="0">
                <a:cs typeface="Calibri"/>
              </a:rPr>
              <a:t>Recommendation</a:t>
            </a:r>
            <a:endParaRPr lang="en-US">
              <a:cs typeface="Calibri"/>
            </a:endParaRPr>
          </a:p>
        </p:txBody>
      </p:sp>
    </p:spTree>
    <p:extLst>
      <p:ext uri="{BB962C8B-B14F-4D97-AF65-F5344CB8AC3E}">
        <p14:creationId xmlns:p14="http://schemas.microsoft.com/office/powerpoint/2010/main" val="62347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21971-C3F3-D0E7-F46F-E382C9DA828E}"/>
              </a:ext>
            </a:extLst>
          </p:cNvPr>
          <p:cNvSpPr>
            <a:spLocks noGrp="1"/>
          </p:cNvSpPr>
          <p:nvPr>
            <p:ph type="title"/>
          </p:nvPr>
        </p:nvSpPr>
        <p:spPr>
          <a:xfrm>
            <a:off x="1261871" y="365760"/>
            <a:ext cx="9858383" cy="1325562"/>
          </a:xfrm>
        </p:spPr>
        <p:txBody>
          <a:bodyPr>
            <a:normAutofit/>
          </a:bodyPr>
          <a:lstStyle/>
          <a:p>
            <a:r>
              <a:rPr lang="en-US" dirty="0">
                <a:cs typeface="Calibri Light"/>
              </a:rPr>
              <a:t>Initial Request</a:t>
            </a:r>
            <a:endParaRPr lang="en-US" dirty="0"/>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E0DBC10-6FEB-EACF-1C1E-26D1745000B1}"/>
              </a:ext>
            </a:extLst>
          </p:cNvPr>
          <p:cNvGraphicFramePr>
            <a:graphicFrameLocks noGrp="1"/>
          </p:cNvGraphicFramePr>
          <p:nvPr>
            <p:ph idx="1"/>
            <p:extLst>
              <p:ext uri="{D42A27DB-BD31-4B8C-83A1-F6EECF244321}">
                <p14:modId xmlns:p14="http://schemas.microsoft.com/office/powerpoint/2010/main" val="826509495"/>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31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4706-1357-C3AA-0E94-7BE9E6401C09}"/>
              </a:ext>
            </a:extLst>
          </p:cNvPr>
          <p:cNvSpPr>
            <a:spLocks noGrp="1"/>
          </p:cNvSpPr>
          <p:nvPr>
            <p:ph type="title"/>
          </p:nvPr>
        </p:nvSpPr>
        <p:spPr>
          <a:xfrm>
            <a:off x="4965290" y="365760"/>
            <a:ext cx="5997678" cy="1325562"/>
          </a:xfrm>
        </p:spPr>
        <p:txBody>
          <a:bodyPr>
            <a:normAutofit/>
          </a:bodyPr>
          <a:lstStyle/>
          <a:p>
            <a:r>
              <a:rPr lang="en-US" dirty="0">
                <a:cs typeface="Calibri Light"/>
              </a:rPr>
              <a:t>Data Overview</a:t>
            </a:r>
            <a:endParaRPr lang="en-US" dirty="0"/>
          </a:p>
        </p:txBody>
      </p:sp>
      <p:pic>
        <p:nvPicPr>
          <p:cNvPr id="7" name="Picture 6" descr="Electronic circuit board">
            <a:extLst>
              <a:ext uri="{FF2B5EF4-FFF2-40B4-BE49-F238E27FC236}">
                <a16:creationId xmlns:a16="http://schemas.microsoft.com/office/drawing/2014/main" id="{151F6FED-4C92-35FD-EA2D-6D0AD6FAE143}"/>
              </a:ext>
            </a:extLst>
          </p:cNvPr>
          <p:cNvPicPr>
            <a:picLocks noChangeAspect="1"/>
          </p:cNvPicPr>
          <p:nvPr/>
        </p:nvPicPr>
        <p:blipFill rotWithShape="1">
          <a:blip r:embed="rId3"/>
          <a:srcRect l="45774" r="9001" b="-3"/>
          <a:stretch/>
        </p:blipFill>
        <p:spPr>
          <a:xfrm>
            <a:off x="20" y="10"/>
            <a:ext cx="4653291" cy="6857990"/>
          </a:xfrm>
          <a:prstGeom prst="rect">
            <a:avLst/>
          </a:prstGeom>
        </p:spPr>
      </p:pic>
      <p:sp>
        <p:nvSpPr>
          <p:cNvPr id="3" name="Content Placeholder 2">
            <a:extLst>
              <a:ext uri="{FF2B5EF4-FFF2-40B4-BE49-F238E27FC236}">
                <a16:creationId xmlns:a16="http://schemas.microsoft.com/office/drawing/2014/main" id="{3A962CF6-9A07-C88A-C2A4-F9A3C0D9616E}"/>
              </a:ext>
            </a:extLst>
          </p:cNvPr>
          <p:cNvSpPr>
            <a:spLocks noGrp="1"/>
          </p:cNvSpPr>
          <p:nvPr>
            <p:ph idx="1"/>
          </p:nvPr>
        </p:nvSpPr>
        <p:spPr>
          <a:xfrm>
            <a:off x="4965290" y="2005739"/>
            <a:ext cx="6015571" cy="4174398"/>
          </a:xfrm>
        </p:spPr>
        <p:txBody>
          <a:bodyPr vert="horz" lIns="91440" tIns="45720" rIns="91440" bIns="45720" rtlCol="0">
            <a:normAutofit/>
          </a:bodyPr>
          <a:lstStyle/>
          <a:p>
            <a:r>
              <a:rPr lang="en-US" dirty="0">
                <a:cs typeface="Calibri"/>
              </a:rPr>
              <a:t>Data Source: Kaggle </a:t>
            </a:r>
          </a:p>
          <a:p>
            <a:r>
              <a:rPr lang="en-US" dirty="0">
                <a:cs typeface="Calibri"/>
              </a:rPr>
              <a:t>Full year of Electronic Sales</a:t>
            </a:r>
            <a:endParaRPr lang="en-US" dirty="0"/>
          </a:p>
          <a:p>
            <a:r>
              <a:rPr lang="en-US" dirty="0">
                <a:cs typeface="Calibri"/>
              </a:rPr>
              <a:t>Various Product</a:t>
            </a:r>
          </a:p>
          <a:p>
            <a:pPr lvl="1"/>
            <a:r>
              <a:rPr lang="en-US" dirty="0">
                <a:cs typeface="Calibri"/>
              </a:rPr>
              <a:t>Computers, Phones, Headphone, Batteries, etc.</a:t>
            </a:r>
          </a:p>
          <a:p>
            <a:r>
              <a:rPr lang="en-US" dirty="0">
                <a:cs typeface="Calibri"/>
              </a:rPr>
              <a:t>Categories to be analyzed</a:t>
            </a:r>
          </a:p>
          <a:p>
            <a:pPr lvl="1"/>
            <a:r>
              <a:rPr lang="en-US" dirty="0">
                <a:cs typeface="Calibri"/>
              </a:rPr>
              <a:t>Margin and Product </a:t>
            </a:r>
          </a:p>
          <a:p>
            <a:pPr lvl="1"/>
            <a:endParaRPr lang="en-US" dirty="0">
              <a:cs typeface="Calibri"/>
            </a:endParaRPr>
          </a:p>
          <a:p>
            <a:endParaRPr lang="en-US" dirty="0">
              <a:cs typeface="Calibri"/>
            </a:endParaRPr>
          </a:p>
        </p:txBody>
      </p:sp>
    </p:spTree>
    <p:extLst>
      <p:ext uri="{BB962C8B-B14F-4D97-AF65-F5344CB8AC3E}">
        <p14:creationId xmlns:p14="http://schemas.microsoft.com/office/powerpoint/2010/main" val="215506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4706-1357-C3AA-0E94-7BE9E6401C09}"/>
              </a:ext>
            </a:extLst>
          </p:cNvPr>
          <p:cNvSpPr>
            <a:spLocks noGrp="1"/>
          </p:cNvSpPr>
          <p:nvPr>
            <p:ph type="title"/>
          </p:nvPr>
        </p:nvSpPr>
        <p:spPr/>
        <p:txBody>
          <a:bodyPr/>
          <a:lstStyle/>
          <a:p>
            <a:r>
              <a:rPr lang="en-US" dirty="0">
                <a:cs typeface="Calibri Light"/>
              </a:rPr>
              <a:t>Data Overview</a:t>
            </a:r>
            <a:endParaRPr lang="en-US" dirty="0"/>
          </a:p>
        </p:txBody>
      </p:sp>
      <p:sp>
        <p:nvSpPr>
          <p:cNvPr id="3" name="Content Placeholder 2">
            <a:extLst>
              <a:ext uri="{FF2B5EF4-FFF2-40B4-BE49-F238E27FC236}">
                <a16:creationId xmlns:a16="http://schemas.microsoft.com/office/drawing/2014/main" id="{3A962CF6-9A07-C88A-C2A4-F9A3C0D9616E}"/>
              </a:ext>
            </a:extLst>
          </p:cNvPr>
          <p:cNvSpPr>
            <a:spLocks noGrp="1"/>
          </p:cNvSpPr>
          <p:nvPr>
            <p:ph idx="1"/>
          </p:nvPr>
        </p:nvSpPr>
        <p:spPr/>
        <p:txBody>
          <a:bodyPr vert="horz" lIns="91440" tIns="45720" rIns="91440" bIns="45720" rtlCol="0" anchor="t">
            <a:normAutofit/>
          </a:bodyPr>
          <a:lstStyle/>
          <a:p>
            <a:endParaRPr lang="en-US" dirty="0">
              <a:solidFill>
                <a:srgbClr val="000000"/>
              </a:solidFill>
              <a:cs typeface="Calibri"/>
            </a:endParaRPr>
          </a:p>
          <a:p>
            <a:endParaRPr lang="en-US" dirty="0">
              <a:cs typeface="Calibri"/>
            </a:endParaRPr>
          </a:p>
        </p:txBody>
      </p:sp>
      <p:pic>
        <p:nvPicPr>
          <p:cNvPr id="4" name="Picture 3" descr="A graph of a number of people&#10;&#10;Description automatically generated">
            <a:extLst>
              <a:ext uri="{FF2B5EF4-FFF2-40B4-BE49-F238E27FC236}">
                <a16:creationId xmlns:a16="http://schemas.microsoft.com/office/drawing/2014/main" id="{E678C79E-39BE-53A4-A9ED-970F3D62C6AB}"/>
              </a:ext>
            </a:extLst>
          </p:cNvPr>
          <p:cNvPicPr>
            <a:picLocks noChangeAspect="1"/>
          </p:cNvPicPr>
          <p:nvPr/>
        </p:nvPicPr>
        <p:blipFill>
          <a:blip r:embed="rId4"/>
          <a:stretch>
            <a:fillRect/>
          </a:stretch>
        </p:blipFill>
        <p:spPr>
          <a:xfrm>
            <a:off x="5516359" y="487393"/>
            <a:ext cx="5098678" cy="6213894"/>
          </a:xfrm>
          <a:prstGeom prst="rect">
            <a:avLst/>
          </a:prstGeom>
        </p:spPr>
      </p:pic>
      <p:sp>
        <p:nvSpPr>
          <p:cNvPr id="6" name="Content Placeholder 2">
            <a:extLst>
              <a:ext uri="{FF2B5EF4-FFF2-40B4-BE49-F238E27FC236}">
                <a16:creationId xmlns:a16="http://schemas.microsoft.com/office/drawing/2014/main" id="{CF961E68-A4B5-E432-EDE4-3DE4DDAAA139}"/>
              </a:ext>
            </a:extLst>
          </p:cNvPr>
          <p:cNvSpPr txBox="1">
            <a:spLocks/>
          </p:cNvSpPr>
          <p:nvPr/>
        </p:nvSpPr>
        <p:spPr>
          <a:xfrm>
            <a:off x="1414272" y="1981200"/>
            <a:ext cx="3203730" cy="435133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dirty="0">
                <a:solidFill>
                  <a:srgbClr val="000000"/>
                </a:solidFill>
                <a:cs typeface="Calibri"/>
              </a:rPr>
              <a:t>Large range in revenue across products </a:t>
            </a:r>
            <a:endParaRPr lang="en-US"/>
          </a:p>
          <a:p>
            <a:pPr lvl="1"/>
            <a:endParaRPr lang="en-US" dirty="0">
              <a:cs typeface="Calibri"/>
            </a:endParaRPr>
          </a:p>
          <a:p>
            <a:endParaRPr lang="en-US" dirty="0">
              <a:cs typeface="Calibri"/>
            </a:endParaRPr>
          </a:p>
        </p:txBody>
      </p:sp>
    </p:spTree>
    <p:extLst>
      <p:ext uri="{BB962C8B-B14F-4D97-AF65-F5344CB8AC3E}">
        <p14:creationId xmlns:p14="http://schemas.microsoft.com/office/powerpoint/2010/main" val="3902484142"/>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5ED6-002A-EB09-A518-92CE9447BCCA}"/>
              </a:ext>
            </a:extLst>
          </p:cNvPr>
          <p:cNvSpPr>
            <a:spLocks noGrp="1"/>
          </p:cNvSpPr>
          <p:nvPr>
            <p:ph type="title"/>
          </p:nvPr>
        </p:nvSpPr>
        <p:spPr>
          <a:xfrm>
            <a:off x="1229032" y="365760"/>
            <a:ext cx="5997678" cy="1325562"/>
          </a:xfrm>
        </p:spPr>
        <p:txBody>
          <a:bodyPr>
            <a:normAutofit/>
          </a:bodyPr>
          <a:lstStyle/>
          <a:p>
            <a:r>
              <a:rPr lang="en-US" sz="2800" dirty="0">
                <a:cs typeface="Calibri Light"/>
              </a:rPr>
              <a:t>Data Preliminary Analysis</a:t>
            </a:r>
            <a:br>
              <a:rPr lang="en-US" sz="2800" dirty="0">
                <a:cs typeface="Calibri Light"/>
              </a:rPr>
            </a:br>
            <a:br>
              <a:rPr lang="en-US" sz="2800" dirty="0">
                <a:ea typeface="+mj-lt"/>
                <a:cs typeface="+mj-lt"/>
              </a:rPr>
            </a:br>
            <a:r>
              <a:rPr lang="en-US" sz="2400" dirty="0">
                <a:ea typeface="+mj-lt"/>
                <a:cs typeface="+mj-lt"/>
              </a:rPr>
              <a:t>Initial Data Prep</a:t>
            </a:r>
          </a:p>
        </p:txBody>
      </p:sp>
      <p:sp>
        <p:nvSpPr>
          <p:cNvPr id="9" name="Rectangle 8">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61B8D18-E144-D253-4754-F43637A4F0D5}"/>
              </a:ext>
            </a:extLst>
          </p:cNvPr>
          <p:cNvSpPr>
            <a:spLocks noGrp="1"/>
          </p:cNvSpPr>
          <p:nvPr>
            <p:ph idx="1"/>
          </p:nvPr>
        </p:nvSpPr>
        <p:spPr>
          <a:xfrm>
            <a:off x="1211139" y="2005739"/>
            <a:ext cx="6015571" cy="4174398"/>
          </a:xfrm>
        </p:spPr>
        <p:txBody>
          <a:bodyPr vert="horz" lIns="91440" tIns="45720" rIns="91440" bIns="45720" rtlCol="0">
            <a:normAutofit/>
          </a:bodyPr>
          <a:lstStyle/>
          <a:p>
            <a:endParaRPr lang="en-US" dirty="0">
              <a:cs typeface="Calibri"/>
            </a:endParaRPr>
          </a:p>
          <a:p>
            <a:r>
              <a:rPr lang="en-US" dirty="0">
                <a:cs typeface="Calibri"/>
              </a:rPr>
              <a:t>Feature Reduction</a:t>
            </a:r>
            <a:endParaRPr lang="en-US" spc="0" dirty="0">
              <a:cs typeface="Calibri"/>
            </a:endParaRPr>
          </a:p>
          <a:p>
            <a:pPr lvl="1"/>
            <a:r>
              <a:rPr lang="en-US" spc="10">
                <a:cs typeface="Calibri"/>
              </a:rPr>
              <a:t>Unclean features, such as </a:t>
            </a:r>
            <a:r>
              <a:rPr lang="en-US" spc="10">
                <a:ea typeface="+mn-lt"/>
                <a:cs typeface="+mn-lt"/>
              </a:rPr>
              <a:t>'</a:t>
            </a:r>
            <a:r>
              <a:rPr lang="en-US" spc="10" err="1">
                <a:ea typeface="+mn-lt"/>
                <a:cs typeface="+mn-lt"/>
              </a:rPr>
              <a:t>catégorie</a:t>
            </a:r>
            <a:r>
              <a:rPr lang="en-US" spc="10">
                <a:ea typeface="+mn-lt"/>
                <a:cs typeface="+mn-lt"/>
              </a:rPr>
              <a:t>'</a:t>
            </a:r>
            <a:endParaRPr lang="en-US" spc="10">
              <a:cs typeface="Calibri"/>
            </a:endParaRPr>
          </a:p>
          <a:p>
            <a:pPr lvl="1"/>
            <a:r>
              <a:rPr lang="en-US" spc="10">
                <a:cs typeface="Calibri"/>
              </a:rPr>
              <a:t>Features that do not contribute to the model,</a:t>
            </a:r>
            <a:r>
              <a:rPr lang="en-US" spc="10">
                <a:ea typeface="+mn-lt"/>
                <a:cs typeface="+mn-lt"/>
              </a:rPr>
              <a:t> such as sale ID and EAN</a:t>
            </a:r>
          </a:p>
          <a:p>
            <a:pPr lvl="1"/>
            <a:r>
              <a:rPr lang="en-US" spc="10">
                <a:cs typeface="Calibri"/>
              </a:rPr>
              <a:t>Features irrelevant to business question, such as 'purchase address' </a:t>
            </a:r>
          </a:p>
          <a:p>
            <a:r>
              <a:rPr lang="en-US" spc="0">
                <a:cs typeface="Calibri"/>
              </a:rPr>
              <a:t>Column</a:t>
            </a:r>
            <a:r>
              <a:rPr lang="en-US" dirty="0">
                <a:cs typeface="Calibri"/>
              </a:rPr>
              <a:t> Formatting – Datetime </a:t>
            </a:r>
            <a:endParaRPr lang="en-US" spc="0">
              <a:cs typeface="Calibri"/>
            </a:endParaRPr>
          </a:p>
          <a:p>
            <a:pPr lvl="1">
              <a:buFont typeface="Wingdings 2" pitchFamily="34" charset="0"/>
              <a:buChar char=""/>
            </a:pPr>
            <a:r>
              <a:rPr lang="en-US" spc="10">
                <a:cs typeface="Calibri"/>
              </a:rPr>
              <a:t>Allows for Time Series Analysis  </a:t>
            </a:r>
          </a:p>
          <a:p>
            <a:pPr lvl="1"/>
            <a:endParaRPr lang="en-US" dirty="0">
              <a:cs typeface="Calibri"/>
            </a:endParaRPr>
          </a:p>
          <a:p>
            <a:pPr lvl="1"/>
            <a:endParaRPr lang="en-US" dirty="0">
              <a:cs typeface="Calibri"/>
            </a:endParaRPr>
          </a:p>
          <a:p>
            <a:pPr lvl="1"/>
            <a:endParaRPr lang="en-US" dirty="0">
              <a:cs typeface="Calibri"/>
            </a:endParaRPr>
          </a:p>
        </p:txBody>
      </p:sp>
      <p:pic>
        <p:nvPicPr>
          <p:cNvPr id="7" name="Picture 6" descr="Graph on document with pen">
            <a:extLst>
              <a:ext uri="{FF2B5EF4-FFF2-40B4-BE49-F238E27FC236}">
                <a16:creationId xmlns:a16="http://schemas.microsoft.com/office/drawing/2014/main" id="{0167345E-66BA-ABC7-B7FE-A42356CE3269}"/>
              </a:ext>
            </a:extLst>
          </p:cNvPr>
          <p:cNvPicPr>
            <a:picLocks noChangeAspect="1"/>
          </p:cNvPicPr>
          <p:nvPr/>
        </p:nvPicPr>
        <p:blipFill rotWithShape="1">
          <a:blip r:embed="rId3"/>
          <a:srcRect l="34413" r="20361" b="-3"/>
          <a:stretch/>
        </p:blipFill>
        <p:spPr>
          <a:xfrm>
            <a:off x="7538689" y="10"/>
            <a:ext cx="4653311" cy="6857990"/>
          </a:xfrm>
          <a:prstGeom prst="rect">
            <a:avLst/>
          </a:prstGeom>
        </p:spPr>
      </p:pic>
    </p:spTree>
    <p:extLst>
      <p:ext uri="{BB962C8B-B14F-4D97-AF65-F5344CB8AC3E}">
        <p14:creationId xmlns:p14="http://schemas.microsoft.com/office/powerpoint/2010/main" val="356105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4A7A-0068-3B67-9CEB-571B23807C51}"/>
              </a:ext>
            </a:extLst>
          </p:cNvPr>
          <p:cNvSpPr>
            <a:spLocks noGrp="1"/>
          </p:cNvSpPr>
          <p:nvPr>
            <p:ph type="title"/>
          </p:nvPr>
        </p:nvSpPr>
        <p:spPr/>
        <p:txBody>
          <a:bodyPr>
            <a:normAutofit/>
          </a:bodyPr>
          <a:lstStyle/>
          <a:p>
            <a:r>
              <a:rPr lang="en-US" dirty="0">
                <a:ea typeface="+mj-lt"/>
                <a:cs typeface="+mj-lt"/>
              </a:rPr>
              <a:t>Data Preliminary Analysis</a:t>
            </a:r>
          </a:p>
        </p:txBody>
      </p:sp>
      <p:sp>
        <p:nvSpPr>
          <p:cNvPr id="3" name="Content Placeholder 2">
            <a:extLst>
              <a:ext uri="{FF2B5EF4-FFF2-40B4-BE49-F238E27FC236}">
                <a16:creationId xmlns:a16="http://schemas.microsoft.com/office/drawing/2014/main" id="{EE1CAFFF-F8C2-C4B7-B016-1B8872F5CA4C}"/>
              </a:ext>
            </a:extLst>
          </p:cNvPr>
          <p:cNvSpPr>
            <a:spLocks noGrp="1"/>
          </p:cNvSpPr>
          <p:nvPr>
            <p:ph idx="1"/>
          </p:nvPr>
        </p:nvSpPr>
        <p:spPr/>
        <p:txBody>
          <a:bodyPr vert="horz" lIns="91440" tIns="45720" rIns="91440" bIns="45720" rtlCol="0" anchor="t">
            <a:normAutofit/>
          </a:bodyPr>
          <a:lstStyle/>
          <a:p>
            <a:r>
              <a:rPr lang="en-US" dirty="0"/>
              <a:t>Distributional Analysis</a:t>
            </a:r>
          </a:p>
          <a:p>
            <a:pPr lvl="1">
              <a:buFont typeface="Courier New" pitchFamily="34" charset="0"/>
              <a:buChar char="o"/>
            </a:pPr>
            <a:r>
              <a:rPr lang="en-US" spc="10" dirty="0">
                <a:solidFill>
                  <a:srgbClr val="000000"/>
                </a:solidFill>
              </a:rPr>
              <a:t>Quantity Sold</a:t>
            </a:r>
          </a:p>
          <a:p>
            <a:pPr lvl="1">
              <a:buFont typeface="Courier New" pitchFamily="34" charset="0"/>
              <a:buChar char="o"/>
            </a:pPr>
            <a:r>
              <a:rPr lang="en-US" spc="10" dirty="0">
                <a:solidFill>
                  <a:srgbClr val="000000"/>
                </a:solidFill>
              </a:rPr>
              <a:t>Total Margin</a:t>
            </a:r>
          </a:p>
          <a:p>
            <a:endParaRPr lang="en-US" spc="10" dirty="0">
              <a:solidFill>
                <a:srgbClr val="000000"/>
              </a:solidFill>
            </a:endParaRPr>
          </a:p>
        </p:txBody>
      </p:sp>
      <p:pic>
        <p:nvPicPr>
          <p:cNvPr id="6" name="Picture 5" descr="A graph of a number of items sold&#10;&#10;Description automatically generated">
            <a:extLst>
              <a:ext uri="{FF2B5EF4-FFF2-40B4-BE49-F238E27FC236}">
                <a16:creationId xmlns:a16="http://schemas.microsoft.com/office/drawing/2014/main" id="{B9A01909-42D6-27CD-2E71-3B026D4F0FB8}"/>
              </a:ext>
            </a:extLst>
          </p:cNvPr>
          <p:cNvPicPr>
            <a:picLocks noChangeAspect="1"/>
          </p:cNvPicPr>
          <p:nvPr/>
        </p:nvPicPr>
        <p:blipFill>
          <a:blip r:embed="rId3"/>
          <a:stretch>
            <a:fillRect/>
          </a:stretch>
        </p:blipFill>
        <p:spPr>
          <a:xfrm>
            <a:off x="3047601" y="2685098"/>
            <a:ext cx="3490182" cy="3550104"/>
          </a:xfrm>
          <a:prstGeom prst="rect">
            <a:avLst/>
          </a:prstGeom>
        </p:spPr>
      </p:pic>
      <p:pic>
        <p:nvPicPr>
          <p:cNvPr id="7" name="Picture 6" descr="A graph of sales and sales&#10;&#10;Description automatically generated">
            <a:extLst>
              <a:ext uri="{FF2B5EF4-FFF2-40B4-BE49-F238E27FC236}">
                <a16:creationId xmlns:a16="http://schemas.microsoft.com/office/drawing/2014/main" id="{C0732169-4040-A7AF-45B9-E5517D93A870}"/>
              </a:ext>
            </a:extLst>
          </p:cNvPr>
          <p:cNvPicPr>
            <a:picLocks noChangeAspect="1"/>
          </p:cNvPicPr>
          <p:nvPr/>
        </p:nvPicPr>
        <p:blipFill>
          <a:blip r:embed="rId4"/>
          <a:stretch>
            <a:fillRect/>
          </a:stretch>
        </p:blipFill>
        <p:spPr>
          <a:xfrm>
            <a:off x="6935878" y="1827440"/>
            <a:ext cx="3725764" cy="4114800"/>
          </a:xfrm>
          <a:prstGeom prst="rect">
            <a:avLst/>
          </a:prstGeom>
        </p:spPr>
      </p:pic>
      <p:pic>
        <p:nvPicPr>
          <p:cNvPr id="5" name="Picture 4" descr="A graph with blue lines&#10;&#10;Description automatically generated">
            <a:extLst>
              <a:ext uri="{FF2B5EF4-FFF2-40B4-BE49-F238E27FC236}">
                <a16:creationId xmlns:a16="http://schemas.microsoft.com/office/drawing/2014/main" id="{CCABC6C7-1016-BA9A-184D-17B62D549203}"/>
              </a:ext>
            </a:extLst>
          </p:cNvPr>
          <p:cNvPicPr>
            <a:picLocks noChangeAspect="1"/>
          </p:cNvPicPr>
          <p:nvPr/>
        </p:nvPicPr>
        <p:blipFill>
          <a:blip r:embed="rId5"/>
          <a:stretch>
            <a:fillRect/>
          </a:stretch>
        </p:blipFill>
        <p:spPr>
          <a:xfrm>
            <a:off x="4483723" y="1592093"/>
            <a:ext cx="6660696" cy="4349958"/>
          </a:xfrm>
          <a:prstGeom prst="rect">
            <a:avLst/>
          </a:prstGeom>
        </p:spPr>
      </p:pic>
    </p:spTree>
    <p:extLst>
      <p:ext uri="{BB962C8B-B14F-4D97-AF65-F5344CB8AC3E}">
        <p14:creationId xmlns:p14="http://schemas.microsoft.com/office/powerpoint/2010/main" val="30593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CC64-DBCE-4B10-422F-516B5E4C02F3}"/>
              </a:ext>
            </a:extLst>
          </p:cNvPr>
          <p:cNvSpPr>
            <a:spLocks noGrp="1"/>
          </p:cNvSpPr>
          <p:nvPr>
            <p:ph type="title"/>
          </p:nvPr>
        </p:nvSpPr>
        <p:spPr/>
        <p:txBody>
          <a:bodyPr/>
          <a:lstStyle/>
          <a:p>
            <a:r>
              <a:rPr lang="en-US">
                <a:ea typeface="+mj-lt"/>
                <a:cs typeface="+mj-lt"/>
              </a:rPr>
              <a:t>Data Preliminary</a:t>
            </a:r>
            <a:r>
              <a:rPr lang="en-US">
                <a:cs typeface="Calibri Light"/>
              </a:rPr>
              <a:t> </a:t>
            </a:r>
            <a:r>
              <a:rPr lang="en-US" dirty="0">
                <a:cs typeface="Calibri Light"/>
              </a:rPr>
              <a:t>Analysis</a:t>
            </a:r>
            <a:endParaRPr lang="en-US"/>
          </a:p>
        </p:txBody>
      </p:sp>
      <p:sp>
        <p:nvSpPr>
          <p:cNvPr id="3" name="Content Placeholder 2">
            <a:extLst>
              <a:ext uri="{FF2B5EF4-FFF2-40B4-BE49-F238E27FC236}">
                <a16:creationId xmlns:a16="http://schemas.microsoft.com/office/drawing/2014/main" id="{56B28AD5-7A8A-754D-4B83-4398AD631679}"/>
              </a:ext>
            </a:extLst>
          </p:cNvPr>
          <p:cNvSpPr>
            <a:spLocks noGrp="1"/>
          </p:cNvSpPr>
          <p:nvPr>
            <p:ph idx="1"/>
          </p:nvPr>
        </p:nvSpPr>
        <p:spPr/>
        <p:txBody>
          <a:bodyPr vert="horz" lIns="91440" tIns="45720" rIns="91440" bIns="45720" rtlCol="0" anchor="t">
            <a:normAutofit/>
          </a:bodyPr>
          <a:lstStyle/>
          <a:p>
            <a:r>
              <a:rPr lang="en-US" dirty="0">
                <a:latin typeface="Arial"/>
                <a:cs typeface="Arial"/>
              </a:rPr>
              <a:t>Distribution</a:t>
            </a:r>
          </a:p>
          <a:p>
            <a:pPr lvl="1">
              <a:buFont typeface="Wingdings 2" pitchFamily="34" charset="0"/>
              <a:buChar char=""/>
            </a:pPr>
            <a:r>
              <a:rPr lang="en-US" spc="10" dirty="0">
                <a:solidFill>
                  <a:srgbClr val="000000"/>
                </a:solidFill>
                <a:latin typeface="Arial"/>
                <a:cs typeface="Arial"/>
              </a:rPr>
              <a:t>High skew in target feature </a:t>
            </a:r>
          </a:p>
          <a:p>
            <a:r>
              <a:rPr lang="en-US" dirty="0">
                <a:latin typeface="Arial"/>
                <a:cs typeface="Arial"/>
              </a:rPr>
              <a:t>Dataset split into three</a:t>
            </a:r>
          </a:p>
          <a:p>
            <a:pPr lvl="1"/>
            <a:r>
              <a:rPr lang="en-US" spc="10" dirty="0">
                <a:solidFill>
                  <a:srgbClr val="000000"/>
                </a:solidFill>
                <a:latin typeface="Arial"/>
                <a:cs typeface="Arial"/>
              </a:rPr>
              <a:t>Low margin</a:t>
            </a:r>
          </a:p>
          <a:p>
            <a:pPr lvl="1"/>
            <a:r>
              <a:rPr lang="en-US" spc="10" dirty="0">
                <a:solidFill>
                  <a:srgbClr val="000000"/>
                </a:solidFill>
                <a:latin typeface="Arial"/>
                <a:cs typeface="Arial"/>
              </a:rPr>
              <a:t>High margin </a:t>
            </a:r>
          </a:p>
          <a:p>
            <a:pPr lvl="1"/>
            <a:r>
              <a:rPr lang="en-US" spc="10" dirty="0">
                <a:solidFill>
                  <a:srgbClr val="000000"/>
                </a:solidFill>
                <a:latin typeface="Arial"/>
                <a:cs typeface="Arial"/>
              </a:rPr>
              <a:t>Very high margin</a:t>
            </a:r>
          </a:p>
        </p:txBody>
      </p:sp>
      <p:pic>
        <p:nvPicPr>
          <p:cNvPr id="5" name="Picture 4">
            <a:extLst>
              <a:ext uri="{FF2B5EF4-FFF2-40B4-BE49-F238E27FC236}">
                <a16:creationId xmlns:a16="http://schemas.microsoft.com/office/drawing/2014/main" id="{6EC995E7-6110-66B3-0C0C-EC853D0F169E}"/>
              </a:ext>
            </a:extLst>
          </p:cNvPr>
          <p:cNvPicPr>
            <a:picLocks noChangeAspect="1"/>
          </p:cNvPicPr>
          <p:nvPr/>
        </p:nvPicPr>
        <p:blipFill>
          <a:blip r:embed="rId2"/>
          <a:stretch>
            <a:fillRect/>
          </a:stretch>
        </p:blipFill>
        <p:spPr>
          <a:xfrm>
            <a:off x="4640603" y="2201503"/>
            <a:ext cx="3521902" cy="3337710"/>
          </a:xfrm>
          <a:prstGeom prst="rect">
            <a:avLst/>
          </a:prstGeom>
        </p:spPr>
      </p:pic>
      <p:pic>
        <p:nvPicPr>
          <p:cNvPr id="8" name="Picture 7">
            <a:extLst>
              <a:ext uri="{FF2B5EF4-FFF2-40B4-BE49-F238E27FC236}">
                <a16:creationId xmlns:a16="http://schemas.microsoft.com/office/drawing/2014/main" id="{05D9485A-51DB-9BE6-5BD7-8758B7963778}"/>
              </a:ext>
            </a:extLst>
          </p:cNvPr>
          <p:cNvPicPr>
            <a:picLocks noChangeAspect="1"/>
          </p:cNvPicPr>
          <p:nvPr/>
        </p:nvPicPr>
        <p:blipFill>
          <a:blip r:embed="rId3"/>
          <a:stretch>
            <a:fillRect/>
          </a:stretch>
        </p:blipFill>
        <p:spPr>
          <a:xfrm>
            <a:off x="8381976" y="2201500"/>
            <a:ext cx="3395098" cy="3367890"/>
          </a:xfrm>
          <a:prstGeom prst="rect">
            <a:avLst/>
          </a:prstGeom>
        </p:spPr>
      </p:pic>
      <p:sp>
        <p:nvSpPr>
          <p:cNvPr id="10" name="TextBox 9">
            <a:extLst>
              <a:ext uri="{FF2B5EF4-FFF2-40B4-BE49-F238E27FC236}">
                <a16:creationId xmlns:a16="http://schemas.microsoft.com/office/drawing/2014/main" id="{F66A24B0-7820-4C7C-759F-A996CA2C41A0}"/>
              </a:ext>
            </a:extLst>
          </p:cNvPr>
          <p:cNvSpPr txBox="1"/>
          <p:nvPr/>
        </p:nvSpPr>
        <p:spPr>
          <a:xfrm>
            <a:off x="4926592" y="5552790"/>
            <a:ext cx="32818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Image 2. Distribution of unmodified target feature </a:t>
            </a:r>
          </a:p>
        </p:txBody>
      </p:sp>
      <p:sp>
        <p:nvSpPr>
          <p:cNvPr id="11" name="TextBox 10">
            <a:extLst>
              <a:ext uri="{FF2B5EF4-FFF2-40B4-BE49-F238E27FC236}">
                <a16:creationId xmlns:a16="http://schemas.microsoft.com/office/drawing/2014/main" id="{08D42153-AAAF-4FCF-61D9-759FADBB80CB}"/>
              </a:ext>
            </a:extLst>
          </p:cNvPr>
          <p:cNvSpPr txBox="1"/>
          <p:nvPr/>
        </p:nvSpPr>
        <p:spPr>
          <a:xfrm>
            <a:off x="8555522" y="5552789"/>
            <a:ext cx="328188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Image 3. Outliers in target feature </a:t>
            </a:r>
          </a:p>
        </p:txBody>
      </p:sp>
    </p:spTree>
    <p:extLst>
      <p:ext uri="{BB962C8B-B14F-4D97-AF65-F5344CB8AC3E}">
        <p14:creationId xmlns:p14="http://schemas.microsoft.com/office/powerpoint/2010/main" val="1304022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4D88-11E6-7211-BD62-931635735F53}"/>
              </a:ext>
            </a:extLst>
          </p:cNvPr>
          <p:cNvSpPr>
            <a:spLocks noGrp="1"/>
          </p:cNvSpPr>
          <p:nvPr>
            <p:ph type="title"/>
          </p:nvPr>
        </p:nvSpPr>
        <p:spPr>
          <a:xfrm>
            <a:off x="1251140" y="623337"/>
            <a:ext cx="9692640" cy="1325562"/>
          </a:xfrm>
        </p:spPr>
        <p:txBody>
          <a:bodyPr>
            <a:normAutofit/>
          </a:bodyPr>
          <a:lstStyle/>
          <a:p>
            <a:r>
              <a:rPr lang="en-US" dirty="0">
                <a:cs typeface="Calibri Light"/>
              </a:rPr>
              <a:t>Data Preliminary Analysis</a:t>
            </a:r>
            <a:br>
              <a:rPr lang="en-US" dirty="0">
                <a:cs typeface="Calibri Light"/>
              </a:rPr>
            </a:br>
            <a:r>
              <a:rPr lang="en-US" sz="2000" dirty="0">
                <a:cs typeface="Calibri Light"/>
              </a:rPr>
              <a:t> </a:t>
            </a:r>
            <a:br>
              <a:rPr lang="en-US" sz="2000" dirty="0">
                <a:cs typeface="Calibri Light"/>
              </a:rPr>
            </a:br>
            <a:r>
              <a:rPr lang="en-US" sz="2000" dirty="0">
                <a:cs typeface="Calibri Light"/>
              </a:rPr>
              <a:t>More Data Prep</a:t>
            </a:r>
            <a:endParaRPr lang="en-US" sz="2000" dirty="0"/>
          </a:p>
        </p:txBody>
      </p:sp>
      <p:sp>
        <p:nvSpPr>
          <p:cNvPr id="3" name="Content Placeholder 2">
            <a:extLst>
              <a:ext uri="{FF2B5EF4-FFF2-40B4-BE49-F238E27FC236}">
                <a16:creationId xmlns:a16="http://schemas.microsoft.com/office/drawing/2014/main" id="{0E2A88CB-F671-C0CD-E9C8-9DEAE74A8A4D}"/>
              </a:ext>
            </a:extLst>
          </p:cNvPr>
          <p:cNvSpPr>
            <a:spLocks noGrp="1"/>
          </p:cNvSpPr>
          <p:nvPr>
            <p:ph idx="1"/>
          </p:nvPr>
        </p:nvSpPr>
        <p:spPr/>
        <p:txBody>
          <a:bodyPr vert="horz" lIns="91440" tIns="45720" rIns="91440" bIns="45720" rtlCol="0" anchor="t">
            <a:normAutofit/>
          </a:bodyPr>
          <a:lstStyle/>
          <a:p>
            <a:pPr marL="0" indent="0">
              <a:buNone/>
            </a:pPr>
            <a:endParaRPr lang="en-US" dirty="0">
              <a:solidFill>
                <a:srgbClr val="262626"/>
              </a:solidFill>
              <a:ea typeface="+mn-lt"/>
              <a:cs typeface="+mn-lt"/>
            </a:endParaRPr>
          </a:p>
          <a:p>
            <a:pPr marL="0" indent="0">
              <a:buNone/>
            </a:pPr>
            <a:r>
              <a:rPr lang="en-US">
                <a:solidFill>
                  <a:srgbClr val="262626"/>
                </a:solidFill>
                <a:ea typeface="+mn-lt"/>
                <a:cs typeface="+mn-lt"/>
              </a:rPr>
              <a:t>To</a:t>
            </a:r>
            <a:r>
              <a:rPr lang="en-US" dirty="0">
                <a:solidFill>
                  <a:srgbClr val="262626"/>
                </a:solidFill>
                <a:ea typeface="+mn-lt"/>
                <a:cs typeface="+mn-lt"/>
              </a:rPr>
              <a:t> use data in the model:</a:t>
            </a:r>
            <a:endParaRPr lang="en-US" dirty="0"/>
          </a:p>
          <a:p>
            <a:pPr marL="342900" indent="-342900">
              <a:buAutoNum type="arabicPeriod"/>
            </a:pPr>
            <a:r>
              <a:rPr lang="en-US" dirty="0">
                <a:solidFill>
                  <a:srgbClr val="262626"/>
                </a:solidFill>
                <a:ea typeface="+mn-lt"/>
                <a:cs typeface="+mn-lt"/>
              </a:rPr>
              <a:t>Grouped</a:t>
            </a:r>
            <a:r>
              <a:rPr lang="en-US" spc="10" dirty="0">
                <a:solidFill>
                  <a:srgbClr val="262626"/>
                </a:solidFill>
                <a:ea typeface="+mn-lt"/>
                <a:cs typeface="+mn-lt"/>
              </a:rPr>
              <a:t> sales by date to utilize in Time Series Analysis </a:t>
            </a:r>
            <a:endParaRPr lang="en-US" dirty="0">
              <a:solidFill>
                <a:srgbClr val="000000"/>
              </a:solidFill>
              <a:cs typeface="Calibri"/>
            </a:endParaRPr>
          </a:p>
          <a:p>
            <a:pPr marL="342900" indent="-342900">
              <a:buAutoNum type="arabicPeriod"/>
            </a:pPr>
            <a:r>
              <a:rPr lang="en-US" dirty="0">
                <a:solidFill>
                  <a:srgbClr val="262626"/>
                </a:solidFill>
                <a:cs typeface="Calibri"/>
              </a:rPr>
              <a:t>Eliminated the final day of data because it was not complete </a:t>
            </a:r>
          </a:p>
          <a:p>
            <a:pPr marL="342900" indent="-342900">
              <a:buAutoNum type="arabicPeriod"/>
            </a:pPr>
            <a:r>
              <a:rPr lang="en-US" dirty="0">
                <a:solidFill>
                  <a:srgbClr val="262626"/>
                </a:solidFill>
                <a:cs typeface="Calibri"/>
              </a:rPr>
              <a:t>Mitigate positive skew on datasets </a:t>
            </a:r>
          </a:p>
          <a:p>
            <a:pPr lvl="1">
              <a:buFont typeface="Arial,Sans-Serif" pitchFamily="34" charset="0"/>
              <a:buChar char="•"/>
            </a:pPr>
            <a:r>
              <a:rPr lang="en-US" spc="10" dirty="0">
                <a:solidFill>
                  <a:srgbClr val="262626"/>
                </a:solidFill>
                <a:latin typeface="Arial"/>
                <a:cs typeface="Arial"/>
              </a:rPr>
              <a:t>Log10 transformation effectively transformed data to a normal distribution </a:t>
            </a:r>
          </a:p>
          <a:p>
            <a:pPr marL="342900" indent="-342900">
              <a:buAutoNum type="arabicPeriod"/>
            </a:pPr>
            <a:r>
              <a:rPr lang="en-US" dirty="0">
                <a:solidFill>
                  <a:srgbClr val="262626"/>
                </a:solidFill>
                <a:cs typeface="Calibri"/>
              </a:rPr>
              <a:t>Test for Stationarity</a:t>
            </a:r>
          </a:p>
          <a:p>
            <a:pPr lvl="1">
              <a:buFont typeface="Arial" pitchFamily="18" charset="2"/>
              <a:buChar char="•"/>
            </a:pPr>
            <a:r>
              <a:rPr lang="en-US" spc="10" dirty="0">
                <a:solidFill>
                  <a:srgbClr val="262626"/>
                </a:solidFill>
                <a:cs typeface="Calibri"/>
              </a:rPr>
              <a:t>Augmented Dickey Fuller Test was used</a:t>
            </a:r>
          </a:p>
          <a:p>
            <a:pPr marL="0" indent="0">
              <a:buNone/>
            </a:pPr>
            <a:endParaRPr lang="en-US" sz="1800" dirty="0">
              <a:solidFill>
                <a:srgbClr val="262626"/>
              </a:solidFill>
              <a:cs typeface="Calibri"/>
            </a:endParaRPr>
          </a:p>
          <a:p>
            <a:pPr lvl="1"/>
            <a:endParaRPr lang="en-US" sz="1800" dirty="0">
              <a:solidFill>
                <a:srgbClr val="262626"/>
              </a:solidFill>
              <a:cs typeface="Calibri"/>
            </a:endParaRPr>
          </a:p>
        </p:txBody>
      </p:sp>
      <p:pic>
        <p:nvPicPr>
          <p:cNvPr id="4" name="Picture 3">
            <a:extLst>
              <a:ext uri="{FF2B5EF4-FFF2-40B4-BE49-F238E27FC236}">
                <a16:creationId xmlns:a16="http://schemas.microsoft.com/office/drawing/2014/main" id="{B2AD1493-E411-BF06-F3DD-C0D5318FCE56}"/>
              </a:ext>
            </a:extLst>
          </p:cNvPr>
          <p:cNvPicPr>
            <a:picLocks noChangeAspect="1"/>
          </p:cNvPicPr>
          <p:nvPr/>
        </p:nvPicPr>
        <p:blipFill>
          <a:blip r:embed="rId3"/>
          <a:stretch>
            <a:fillRect/>
          </a:stretch>
        </p:blipFill>
        <p:spPr>
          <a:xfrm>
            <a:off x="8563097" y="1291303"/>
            <a:ext cx="2435488" cy="2326741"/>
          </a:xfrm>
          <a:prstGeom prst="rect">
            <a:avLst/>
          </a:prstGeom>
        </p:spPr>
      </p:pic>
      <p:pic>
        <p:nvPicPr>
          <p:cNvPr id="5" name="Picture 4">
            <a:extLst>
              <a:ext uri="{FF2B5EF4-FFF2-40B4-BE49-F238E27FC236}">
                <a16:creationId xmlns:a16="http://schemas.microsoft.com/office/drawing/2014/main" id="{970D8514-9D99-8ED7-DDAF-DFCCB0D06AE2}"/>
              </a:ext>
            </a:extLst>
          </p:cNvPr>
          <p:cNvPicPr>
            <a:picLocks noChangeAspect="1"/>
          </p:cNvPicPr>
          <p:nvPr/>
        </p:nvPicPr>
        <p:blipFill>
          <a:blip r:embed="rId4"/>
          <a:stretch>
            <a:fillRect/>
          </a:stretch>
        </p:blipFill>
        <p:spPr>
          <a:xfrm>
            <a:off x="8599427" y="4141932"/>
            <a:ext cx="2358247" cy="2251295"/>
          </a:xfrm>
          <a:prstGeom prst="rect">
            <a:avLst/>
          </a:prstGeom>
        </p:spPr>
      </p:pic>
      <p:sp>
        <p:nvSpPr>
          <p:cNvPr id="7" name="TextBox 6">
            <a:extLst>
              <a:ext uri="{FF2B5EF4-FFF2-40B4-BE49-F238E27FC236}">
                <a16:creationId xmlns:a16="http://schemas.microsoft.com/office/drawing/2014/main" id="{717C204C-32B0-C0FB-3EB7-AAB62C8D5DD0}"/>
              </a:ext>
            </a:extLst>
          </p:cNvPr>
          <p:cNvSpPr txBox="1"/>
          <p:nvPr/>
        </p:nvSpPr>
        <p:spPr>
          <a:xfrm>
            <a:off x="9045919" y="3681740"/>
            <a:ext cx="22633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Image 4. Distribution of unmodified target feature </a:t>
            </a:r>
          </a:p>
        </p:txBody>
      </p:sp>
      <p:sp>
        <p:nvSpPr>
          <p:cNvPr id="10" name="TextBox 9">
            <a:extLst>
              <a:ext uri="{FF2B5EF4-FFF2-40B4-BE49-F238E27FC236}">
                <a16:creationId xmlns:a16="http://schemas.microsoft.com/office/drawing/2014/main" id="{8F46CFF7-6AB8-DF15-FB77-360ADD44FEB5}"/>
              </a:ext>
            </a:extLst>
          </p:cNvPr>
          <p:cNvSpPr txBox="1"/>
          <p:nvPr/>
        </p:nvSpPr>
        <p:spPr>
          <a:xfrm>
            <a:off x="9038375" y="6314789"/>
            <a:ext cx="237653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Image 5. Distribution of target feature after modification</a:t>
            </a:r>
          </a:p>
        </p:txBody>
      </p:sp>
    </p:spTree>
    <p:extLst>
      <p:ext uri="{BB962C8B-B14F-4D97-AF65-F5344CB8AC3E}">
        <p14:creationId xmlns:p14="http://schemas.microsoft.com/office/powerpoint/2010/main" val="364701774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11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View</vt:lpstr>
      <vt:lpstr>Predicting Future Sales of Products</vt:lpstr>
      <vt:lpstr>Agenda</vt:lpstr>
      <vt:lpstr>Initial Request</vt:lpstr>
      <vt:lpstr>Data Overview</vt:lpstr>
      <vt:lpstr>Data Overview</vt:lpstr>
      <vt:lpstr>Data Preliminary Analysis  Initial Data Prep</vt:lpstr>
      <vt:lpstr>Data Preliminary Analysis</vt:lpstr>
      <vt:lpstr>Data Preliminary Analysis</vt:lpstr>
      <vt:lpstr>Data Preliminary Analysis   More Data Prep</vt:lpstr>
      <vt:lpstr>Modeling</vt:lpstr>
      <vt:lpstr>Stationarity </vt:lpstr>
      <vt:lpstr>Modeling</vt:lpstr>
      <vt:lpstr>Interpretation</vt:lpstr>
      <vt:lpstr>Forecasts</vt:lpstr>
      <vt:lpstr>Recommendation</vt:lpstr>
      <vt:lpstr>Questions?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887</cp:revision>
  <dcterms:created xsi:type="dcterms:W3CDTF">2023-11-09T22:49:34Z</dcterms:created>
  <dcterms:modified xsi:type="dcterms:W3CDTF">2023-11-18T20:52:05Z</dcterms:modified>
</cp:coreProperties>
</file>