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9969" y="2593572"/>
            <a:ext cx="7197726" cy="1709032"/>
          </a:xfrm>
        </p:spPr>
        <p:txBody>
          <a:bodyPr/>
          <a:lstStyle/>
          <a:p>
            <a:r>
              <a:rPr lang="ko-KR" altLang="en-US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건강한 수면을 위한 수면 패턴을 맞춰 드립니다</a:t>
            </a:r>
            <a:r>
              <a:rPr lang="en-US" altLang="ko-KR" dirty="0" smtClean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  <a:endParaRPr lang="ko-KR" altLang="en-US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3113115" cy="1456267"/>
          </a:xfrm>
        </p:spPr>
        <p:txBody>
          <a:bodyPr>
            <a:normAutofit/>
          </a:bodyPr>
          <a:lstStyle/>
          <a:p>
            <a:r>
              <a:rPr lang="ko-KR" altLang="en-US" sz="3000" smtClean="0"/>
              <a:t>사이트 기획 의도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3113115" cy="3649133"/>
          </a:xfrm>
        </p:spPr>
        <p:txBody>
          <a:bodyPr/>
          <a:lstStyle/>
          <a:p>
            <a:r>
              <a:rPr lang="ko-KR" altLang="en-US" dirty="0" smtClean="0"/>
              <a:t>평소에 잠을 제때 못 자는 사람들을 위해서</a:t>
            </a:r>
            <a:endParaRPr lang="en-US" altLang="ko-KR" dirty="0" smtClean="0"/>
          </a:p>
          <a:p>
            <a:r>
              <a:rPr lang="ko-KR" altLang="en-US" dirty="0" smtClean="0"/>
              <a:t>밤 낮이 자주 바뀌는 사람들을 위해서</a:t>
            </a:r>
            <a:endParaRPr lang="en-US" altLang="ko-KR" dirty="0" smtClean="0"/>
          </a:p>
          <a:p>
            <a:r>
              <a:rPr lang="ko-KR" altLang="en-US" dirty="0" smtClean="0"/>
              <a:t>규칙적이지 못한 수면 패턴을 가지고 있는 사람들을 위하여 이 웹을 기획함</a:t>
            </a: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493030" y="609600"/>
            <a:ext cx="311311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3000" dirty="0" smtClean="0"/>
              <a:t>목표</a:t>
            </a:r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93030" y="1560176"/>
            <a:ext cx="31131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평소 수면 패턴에 장애가 있는 사람들의 편안한 아침을 위하여 수면 패턴을 맞춰 드립니다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00259" y="609600"/>
            <a:ext cx="311311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3000" dirty="0" smtClean="0"/>
              <a:t>핵심 기능</a:t>
            </a:r>
            <a:endParaRPr lang="ko-KR" altLang="en-US" sz="3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00259" y="2142067"/>
            <a:ext cx="31131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사용자의 잠드는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기상 시간에 맞춘 최적의 수면 시간을 계산 해줌</a:t>
            </a:r>
            <a:endParaRPr lang="en-US" altLang="ko-KR" dirty="0" smtClean="0"/>
          </a:p>
          <a:p>
            <a:r>
              <a:rPr lang="ko-KR" altLang="en-US" dirty="0" smtClean="0"/>
              <a:t>희망한다면 수면을 방해하는 요소들을 저지시켜서 수면에 집중할 수 있도록 도와줌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39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731" y="665019"/>
            <a:ext cx="11384279" cy="5685905"/>
          </a:xfrm>
        </p:spPr>
        <p:txBody>
          <a:bodyPr tIns="108000" spcCol="252000"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 smtClean="0"/>
              <a:t>알림 기능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사용자가 지정한 시간에 맞춘 </a:t>
            </a:r>
            <a:r>
              <a:rPr lang="ko-KR" altLang="en-US" sz="2000" dirty="0" err="1" smtClean="0"/>
              <a:t>알람을</a:t>
            </a:r>
            <a:r>
              <a:rPr lang="ko-KR" altLang="en-US" sz="2000" dirty="0" smtClean="0"/>
              <a:t> 설정하고 일정 조건을 달성하지 못하면 </a:t>
            </a:r>
            <a:r>
              <a:rPr lang="ko-KR" altLang="en-US" sz="2000" dirty="0" err="1" smtClean="0"/>
              <a:t>알람을</a:t>
            </a:r>
            <a:r>
              <a:rPr lang="ko-KR" altLang="en-US" sz="2000" dirty="0" smtClean="0"/>
              <a:t> 끄지 못함 </a:t>
            </a:r>
            <a:r>
              <a:rPr lang="en-US" altLang="ko-KR" sz="2000" dirty="0" smtClean="0"/>
              <a:t>ex) 50</a:t>
            </a:r>
            <a:r>
              <a:rPr lang="ko-KR" altLang="en-US" sz="2000" dirty="0" smtClean="0"/>
              <a:t>보 걷기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일정 거리 이동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휴대폰 흔들기</a:t>
            </a:r>
            <a:endParaRPr lang="en-US" altLang="ko-KR" sz="2000" dirty="0" smtClean="0"/>
          </a:p>
          <a:p>
            <a:endParaRPr lang="en-US" altLang="ko-KR" sz="2000" dirty="0"/>
          </a:p>
          <a:p>
            <a:pPr>
              <a:lnSpc>
                <a:spcPct val="160000"/>
              </a:lnSpc>
            </a:pPr>
            <a:r>
              <a:rPr lang="ko-KR" altLang="en-US" sz="2000" dirty="0" smtClean="0"/>
              <a:t>강제 설정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사용자가 설정하면 수면 시간이 다가오면 잠에 드는데 필요 없는 방해 요소들을 사용하지 못하게 잠금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수면 검사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여러가지 질의응답을 통해 현재 자신의 수면 상태를 점검해주고 솔루션 해줌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수면 기록 관리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사용자의 수면 패턴을 분석하고 이에 맞춰 최적의 수면 패턴을 맞춰 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리뷰 및 평가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사용자가 이 웹을 사용 후 경험을 공유하고 다른 사용자들과 소통할 수 있는 기능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lnSpc>
                <a:spcPct val="170000"/>
              </a:lnSpc>
            </a:pPr>
            <a:r>
              <a:rPr lang="en-US" altLang="ko-KR" sz="2000" dirty="0" smtClean="0"/>
              <a:t>Q&amp;A: </a:t>
            </a:r>
            <a:r>
              <a:rPr lang="ko-KR" altLang="en-US" sz="2000" dirty="0" smtClean="0"/>
              <a:t>사용자간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전문가간의 쉽게 소통할 수 있는 소통의 장을 만들어서 사용자들의 수면에 대한 궁금증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해결책 등을 제시 함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7006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수면 계산기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수면의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(REM </a:t>
            </a:r>
            <a:r>
              <a:rPr lang="ko-KR" altLang="en-US" dirty="0" smtClean="0"/>
              <a:t>및 비</a:t>
            </a:r>
            <a:r>
              <a:rPr lang="en-US" altLang="ko-KR" dirty="0" smtClean="0"/>
              <a:t>REM </a:t>
            </a:r>
            <a:r>
              <a:rPr lang="ko-KR" altLang="en-US" dirty="0" err="1" smtClean="0"/>
              <a:t>수면주기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92" y="4523942"/>
            <a:ext cx="6607757" cy="1626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92" y="892233"/>
            <a:ext cx="2760720" cy="3647841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106459" y="999067"/>
            <a:ext cx="3619874" cy="3352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1800" dirty="0" smtClean="0"/>
              <a:t>기상 시간과 수면 시간을 입력 후 </a:t>
            </a:r>
            <a:r>
              <a:rPr lang="en-US" altLang="ko-KR" sz="1800" dirty="0" smtClean="0"/>
              <a:t>REM </a:t>
            </a:r>
            <a:r>
              <a:rPr lang="ko-KR" altLang="en-US" sz="1800" dirty="0" smtClean="0"/>
              <a:t>수면과 비</a:t>
            </a:r>
            <a:r>
              <a:rPr lang="en-US" altLang="ko-KR" sz="1800" dirty="0" smtClean="0"/>
              <a:t>REM </a:t>
            </a:r>
            <a:r>
              <a:rPr lang="ko-KR" altLang="en-US" sz="1800" dirty="0" smtClean="0"/>
              <a:t>수면의 주기를 자동으로 계산해줍니다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 후 최적의 수면 시간을 알려주고 수면 주기 또한 알려줍니다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20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279401"/>
            <a:ext cx="10131425" cy="959195"/>
          </a:xfrm>
        </p:spPr>
        <p:txBody>
          <a:bodyPr/>
          <a:lstStyle/>
          <a:p>
            <a:pPr algn="ctr"/>
            <a:r>
              <a:rPr lang="ko-KR" altLang="en-US" dirty="0" smtClean="0"/>
              <a:t>기능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6134" y="1449341"/>
            <a:ext cx="2658532" cy="508000"/>
          </a:xfrm>
        </p:spPr>
        <p:txBody>
          <a:bodyPr numCol="1" anchor="t"/>
          <a:lstStyle/>
          <a:p>
            <a:pPr marL="0" indent="0" algn="ctr">
              <a:buNone/>
            </a:pPr>
            <a:r>
              <a:rPr lang="ko-KR" altLang="en-US" dirty="0" smtClean="0"/>
              <a:t>알림 기능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25" y="1957341"/>
            <a:ext cx="2577149" cy="40184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517" y="1957341"/>
            <a:ext cx="6218892" cy="401849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760697" y="1449341"/>
            <a:ext cx="2658532" cy="5080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ko-KR" dirty="0" smtClean="0"/>
              <a:t>Q&amp;A </a:t>
            </a:r>
            <a:r>
              <a:rPr lang="ko-KR" altLang="en-US" dirty="0" smtClean="0"/>
              <a:t>소통의 장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36134" y="6229833"/>
            <a:ext cx="2658532" cy="5080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85000" lnSpcReduction="1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dirty="0" smtClean="0"/>
              <a:t>특별한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기능을 통해 사용자의 기상을 보장함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51575" y="6229833"/>
            <a:ext cx="6247833" cy="5080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dirty="0" smtClean="0"/>
              <a:t>관리자와 사용자간의 소통을 통해 원활한 수면을 책임짐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4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91373"/>
            <a:ext cx="10131425" cy="1143154"/>
          </a:xfrm>
        </p:spPr>
        <p:txBody>
          <a:bodyPr/>
          <a:lstStyle/>
          <a:p>
            <a:pPr algn="ctr"/>
            <a:r>
              <a:rPr lang="ko-KR" altLang="en-US" dirty="0" smtClean="0"/>
              <a:t>기능 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83" y="2141538"/>
            <a:ext cx="2883232" cy="3649662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670733" y="1633538"/>
            <a:ext cx="2658532" cy="5080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dirty="0" smtClean="0"/>
              <a:t>수면 검사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670733" y="6045200"/>
            <a:ext cx="2658532" cy="5080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92500" lnSpcReduction="2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dirty="0" smtClean="0"/>
              <a:t>사용자의 자가진단으로 나온 결과를 솔루션 해줌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97" y="2141538"/>
            <a:ext cx="2934565" cy="3710049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7182073" y="1633538"/>
            <a:ext cx="2658532" cy="5080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dirty="0" smtClean="0"/>
              <a:t>수면 기록 관리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182073" y="6045200"/>
            <a:ext cx="2658532" cy="5080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92500" lnSpcReduction="2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dirty="0" smtClean="0"/>
              <a:t>사용자의 수면을 기록해주고 </a:t>
            </a:r>
            <a:r>
              <a:rPr lang="ko-KR" altLang="en-US" dirty="0" err="1" smtClean="0"/>
              <a:t>관리해줌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78</TotalTime>
  <Words>263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경기천년제목V Bold</vt:lpstr>
      <vt:lpstr>맑은 고딕</vt:lpstr>
      <vt:lpstr>Arial</vt:lpstr>
      <vt:lpstr>Calibri</vt:lpstr>
      <vt:lpstr>Calibri Light</vt:lpstr>
      <vt:lpstr>천체</vt:lpstr>
      <vt:lpstr>건강한 수면을 위한 수면 패턴을 맞춰 드립니다.</vt:lpstr>
      <vt:lpstr>사이트 기획 의도</vt:lpstr>
      <vt:lpstr>PowerPoint 프레젠테이션</vt:lpstr>
      <vt:lpstr>기능 정리</vt:lpstr>
      <vt:lpstr>기능 정리</vt:lpstr>
      <vt:lpstr>기능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건강한 수면을 위한 수면 패턴을 맞춰 드립니다.</dc:title>
  <dc:creator>mit</dc:creator>
  <cp:lastModifiedBy>mit</cp:lastModifiedBy>
  <cp:revision>15</cp:revision>
  <dcterms:created xsi:type="dcterms:W3CDTF">2024-10-01T07:17:52Z</dcterms:created>
  <dcterms:modified xsi:type="dcterms:W3CDTF">2024-10-01T08:36:11Z</dcterms:modified>
</cp:coreProperties>
</file>