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9" r:id="rId6"/>
    <p:sldId id="277" r:id="rId7"/>
    <p:sldId id="278" r:id="rId8"/>
    <p:sldId id="280" r:id="rId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새로운 가전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가구를 구매하여 기존에 쓰던 것을 처리하고 싶을 때</a:t>
          </a:r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사용하고 있는 가전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가구를 처리하고 싶은데 크기가 커서 처리하기 힘들 때</a:t>
          </a:r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가전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가구를 처리할 시간이 부족할 때</a:t>
          </a:r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ko-KR" altLang="en-US" sz="1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새로운 가전</a:t>
          </a:r>
          <a:r>
            <a:rPr lang="en-US" altLang="ko-KR" sz="1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가구를 구매하여 기존에 쓰던 것을 처리하고 싶을 때</a:t>
          </a:r>
          <a:endParaRPr lang="en-US" altLang="ko-KR" sz="1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ko-KR" altLang="en-US" sz="1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사용하고 있는 가전</a:t>
          </a:r>
          <a:r>
            <a:rPr lang="en-US" altLang="ko-KR" sz="1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가구를 처리하고 싶은데 크기가 커서 처리하기 힘들 때</a:t>
          </a:r>
          <a:endParaRPr lang="en-US" altLang="ko-KR" sz="1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ko-KR" altLang="en-US" sz="1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가전</a:t>
          </a:r>
          <a:r>
            <a:rPr lang="en-US" altLang="ko-KR" sz="1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가구를 처리할 시간이 부족할 때</a:t>
          </a:r>
          <a:endParaRPr lang="en-US" altLang="ko-KR" sz="1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아이콘 원 레이블 목록"/>
  <dgm:desc val="관련 시각적 개체를 동반한 비순차적이거나 그룹화된 정보를 표시하는 데 사용합니다. 짧은 텍스트 캡션이 있는 아이콘이나 작은 그림에 적합합니다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2024-09-27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2024-09-27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2024-09-27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2024-09-27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2024-09-27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2024-09-27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2024-09-27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2024-09-27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2024-09-27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2024-09-27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2024-09-27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2024-09-27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2024-09-27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2024-09-27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ko-KR" altLang="en-US" dirty="0" err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리홈</a:t>
            </a:r>
            <a:r>
              <a:rPr lang="ko-KR" altLang="en-US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recycle home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 smtClean="0"/>
              <a:t>기획의도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기획목표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핵심기능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29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 smtClean="0"/>
              <a:t>사이트  기획의도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2" descr="SmartArt 그래픽 개체 틀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09219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</a:t>
            </a:r>
            <a:r>
              <a:rPr lang="ko-KR" altLang="en-US" dirty="0" err="1" smtClean="0"/>
              <a:t>기획목표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ko-KR" altLang="en-US" dirty="0" smtClean="0"/>
              <a:t>사이트 이용자는 집에서 사용하지 않는 가전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가구를 처리하고 싶은데 시간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 없거나 크기가 커서 처리하기 쉽지 않을 때 이 사이트를 통해 주변 </a:t>
            </a:r>
            <a:r>
              <a:rPr lang="ko-KR" altLang="en-US" dirty="0" err="1" smtClean="0"/>
              <a:t>리싸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이클</a:t>
            </a:r>
            <a:r>
              <a:rPr lang="ko-KR" altLang="en-US" dirty="0" smtClean="0"/>
              <a:t> 매장이나 무료 수거 업체와 연결하여  처리할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가전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가구 상태를 고려하여 </a:t>
            </a:r>
            <a:r>
              <a:rPr lang="ko-KR" altLang="en-US" dirty="0" err="1" smtClean="0"/>
              <a:t>리싸이클</a:t>
            </a:r>
            <a:r>
              <a:rPr lang="ko-KR" altLang="en-US" dirty="0" smtClean="0"/>
              <a:t> 매장에 판매하여 수익을 얻을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2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핵심기능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718936"/>
              </p:ext>
            </p:extLst>
          </p:nvPr>
        </p:nvGraphicFramePr>
        <p:xfrm>
          <a:off x="1023938" y="2286000"/>
          <a:ext cx="972026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3712533125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1931326516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875128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리싸이클</a:t>
                      </a:r>
                      <a:r>
                        <a:rPr lang="ko-KR" altLang="en-US" dirty="0" smtClean="0"/>
                        <a:t> 매장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7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회원가입 승인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리싸이클</a:t>
                      </a:r>
                      <a:r>
                        <a:rPr lang="ko-KR" altLang="en-US" dirty="0" smtClean="0"/>
                        <a:t> 매장과 사용자의 권한 부여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리싸이클</a:t>
                      </a:r>
                      <a:r>
                        <a:rPr lang="ko-KR" altLang="en-US" dirty="0" smtClean="0"/>
                        <a:t> 매장 정보 업데이트 승인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리싸이클</a:t>
                      </a:r>
                      <a:r>
                        <a:rPr lang="ko-KR" altLang="en-US" baseline="0" dirty="0" smtClean="0"/>
                        <a:t> 매장 정보 업데이트 제출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   (</a:t>
                      </a:r>
                      <a:r>
                        <a:rPr lang="ko-KR" altLang="en-US" baseline="0" dirty="0" smtClean="0"/>
                        <a:t>변경사항 등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aseline="0" dirty="0" smtClean="0"/>
                        <a:t>가전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가구 등록 기록 관리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aseline="0" dirty="0" smtClean="0"/>
                        <a:t>    (</a:t>
                      </a:r>
                      <a:r>
                        <a:rPr lang="ko-KR" altLang="en-US" baseline="0" dirty="0" smtClean="0"/>
                        <a:t>등록 이력 확인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판매 이력 확인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개인 정보 작성</a:t>
                      </a:r>
                      <a:endParaRPr lang="en-US" altLang="ko-KR" dirty="0" smtClean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    (</a:t>
                      </a:r>
                      <a:r>
                        <a:rPr lang="ko-KR" altLang="en-US" dirty="0" smtClean="0"/>
                        <a:t>이름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전화번호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가전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가구 탭 추가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판매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처리 탭 추가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접수</a:t>
                      </a:r>
                      <a:endParaRPr lang="en-US" altLang="ko-KR" dirty="0" smtClean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   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방문 시간 나타내기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취소 기능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aseline="0" dirty="0" smtClean="0"/>
                        <a:t>    (</a:t>
                      </a:r>
                      <a:r>
                        <a:rPr lang="ko-KR" altLang="en-US" baseline="0" dirty="0" smtClean="0"/>
                        <a:t>판매 등록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판매 상태 확인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34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5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178</Words>
  <Application>Microsoft Office PowerPoint</Application>
  <PresentationFormat>와이드스크린</PresentationFormat>
  <Paragraphs>47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HY얕은샘물M</vt:lpstr>
      <vt:lpstr>맑은 고딕</vt:lpstr>
      <vt:lpstr>Arial</vt:lpstr>
      <vt:lpstr>Calibri</vt:lpstr>
      <vt:lpstr>Tw Cen MT</vt:lpstr>
      <vt:lpstr>Wingdings</vt:lpstr>
      <vt:lpstr>Wingdings 3</vt:lpstr>
      <vt:lpstr>통합</vt:lpstr>
      <vt:lpstr>리홈 recycle home</vt:lpstr>
      <vt:lpstr>목차</vt:lpstr>
      <vt:lpstr>사이트  기획의도</vt:lpstr>
      <vt:lpstr>사이트 기획목표</vt:lpstr>
      <vt:lpstr>사이트 핵심기능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2024-09-27T08:14:59Z</dcterms:created>
  <dcterms:modified xsi:type="dcterms:W3CDTF">2024-09-27T11:44:13Z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