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9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</p:sldIdLst>
  <p:sldSz cx="12192000" cy="16256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8953"/>
    <p:restoredTop sz="94660"/>
  </p:normalViewPr>
  <p:slideViewPr>
    <p:cSldViewPr snapToGrid="0">
      <p:cViewPr>
        <p:scale>
          <a:sx n="70" d="100"/>
          <a:sy n="70" d="100"/>
        </p:scale>
        <p:origin x="1908" y="2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9D57EF6-A0AD-40B0-836C-B681B3F23ABA}" type="datetime1">
              <a:rPr lang="ko-KR" altLang="en-US"/>
              <a:pPr lvl="0">
                <a:defRPr/>
              </a:pPr>
              <a:t>2024-10-18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4768056-5290-4803-9FF9-A4D98FA35DB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34768056-5290-4803-9FF9-A4D98FA35DB5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34768056-5290-4803-9FF9-A4D98FA35DB5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FEFE-EE70-4195-AAB4-1EC1466AB721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1C0-DC8C-4FF4-B239-AB11B72F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7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FEFE-EE70-4195-AAB4-1EC1466AB721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1C0-DC8C-4FF4-B239-AB11B72F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3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FEFE-EE70-4195-AAB4-1EC1466AB721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1C0-DC8C-4FF4-B239-AB11B72F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35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FEFE-EE70-4195-AAB4-1EC1466AB721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1C0-DC8C-4FF4-B239-AB11B72F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29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FEFE-EE70-4195-AAB4-1EC1466AB721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1C0-DC8C-4FF4-B239-AB11B72F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43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FEFE-EE70-4195-AAB4-1EC1466AB721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1C0-DC8C-4FF4-B239-AB11B72F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16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FEFE-EE70-4195-AAB4-1EC1466AB721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1C0-DC8C-4FF4-B239-AB11B72F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96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FEFE-EE70-4195-AAB4-1EC1466AB721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1C0-DC8C-4FF4-B239-AB11B72F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84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FEFE-EE70-4195-AAB4-1EC1466AB721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1C0-DC8C-4FF4-B239-AB11B72F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32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FEFE-EE70-4195-AAB4-1EC1466AB721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1C0-DC8C-4FF4-B239-AB11B72F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91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FEFE-EE70-4195-AAB4-1EC1466AB721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1C0-DC8C-4FF4-B239-AB11B72F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95385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1FEFE-EE70-4195-AAB4-1EC1466AB721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5E1C0-DC8C-4FF4-B239-AB11B72F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15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25"/>
          <p:cNvSpPr/>
          <p:nvPr/>
        </p:nvSpPr>
        <p:spPr>
          <a:xfrm>
            <a:off x="609600" y="962025"/>
            <a:ext cx="11176000" cy="1611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26"/>
          <p:cNvSpPr/>
          <p:nvPr/>
        </p:nvSpPr>
        <p:spPr>
          <a:xfrm>
            <a:off x="5232306" y="1405070"/>
            <a:ext cx="1727388" cy="49312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홈페이지명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TextBox 27"/>
          <p:cNvSpPr txBox="1"/>
          <p:nvPr/>
        </p:nvSpPr>
        <p:spPr>
          <a:xfrm>
            <a:off x="787944" y="2144464"/>
            <a:ext cx="1612628" cy="264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상품제작 전체보기   </a:t>
            </a:r>
            <a:r>
              <a:rPr lang="en-US" altLang="ko-KR" sz="1200"/>
              <a:t>|</a:t>
            </a:r>
            <a:endParaRPr lang="en-US" altLang="ko-KR" sz="1200"/>
          </a:p>
        </p:txBody>
      </p:sp>
      <p:sp>
        <p:nvSpPr>
          <p:cNvPr id="57" name="TextBox 28"/>
          <p:cNvSpPr txBox="1"/>
          <p:nvPr/>
        </p:nvSpPr>
        <p:spPr>
          <a:xfrm>
            <a:off x="2491454" y="2144464"/>
            <a:ext cx="1009936" cy="2648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스티거</a:t>
            </a:r>
            <a:r>
              <a:rPr lang="en-US" altLang="ko-KR" sz="1200"/>
              <a:t>/</a:t>
            </a:r>
            <a:r>
              <a:rPr lang="ko-KR" altLang="en-US" sz="1200"/>
              <a:t>포장</a:t>
            </a:r>
            <a:endParaRPr lang="ko-KR" altLang="en-US" sz="1200"/>
          </a:p>
        </p:txBody>
      </p:sp>
      <p:sp>
        <p:nvSpPr>
          <p:cNvPr id="58" name="TextBox 29"/>
          <p:cNvSpPr txBox="1"/>
          <p:nvPr/>
        </p:nvSpPr>
        <p:spPr>
          <a:xfrm>
            <a:off x="3690138" y="2144464"/>
            <a:ext cx="497052" cy="2648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명함</a:t>
            </a:r>
            <a:endParaRPr lang="ko-KR" altLang="en-US" sz="1200"/>
          </a:p>
        </p:txBody>
      </p:sp>
      <p:sp>
        <p:nvSpPr>
          <p:cNvPr id="59" name="TextBox 30"/>
          <p:cNvSpPr txBox="1"/>
          <p:nvPr/>
        </p:nvSpPr>
        <p:spPr>
          <a:xfrm>
            <a:off x="4428644" y="2144464"/>
            <a:ext cx="648453" cy="2648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판촉물</a:t>
            </a:r>
            <a:endParaRPr lang="ko-KR" altLang="en-US" sz="1200"/>
          </a:p>
        </p:txBody>
      </p:sp>
      <p:sp>
        <p:nvSpPr>
          <p:cNvPr id="60" name="TextBox 31"/>
          <p:cNvSpPr txBox="1"/>
          <p:nvPr/>
        </p:nvSpPr>
        <p:spPr>
          <a:xfrm>
            <a:off x="5195729" y="2144464"/>
            <a:ext cx="648811" cy="2648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청첩장</a:t>
            </a:r>
            <a:endParaRPr lang="ko-KR" altLang="en-US" sz="1200"/>
          </a:p>
        </p:txBody>
      </p:sp>
      <p:sp>
        <p:nvSpPr>
          <p:cNvPr id="62" name="직사각형 40"/>
          <p:cNvSpPr/>
          <p:nvPr/>
        </p:nvSpPr>
        <p:spPr>
          <a:xfrm>
            <a:off x="609600" y="962025"/>
            <a:ext cx="11176000" cy="1496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모서리가 둥근 직사각형 49"/>
          <p:cNvSpPr/>
          <p:nvPr/>
        </p:nvSpPr>
        <p:spPr>
          <a:xfrm>
            <a:off x="609600" y="5993251"/>
            <a:ext cx="11176000" cy="8437124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4" name="TextBox 50"/>
          <p:cNvSpPr txBox="1"/>
          <p:nvPr/>
        </p:nvSpPr>
        <p:spPr>
          <a:xfrm>
            <a:off x="4834949" y="6629400"/>
            <a:ext cx="704791" cy="902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제품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소개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광고</a:t>
            </a:r>
            <a:endParaRPr lang="ko-KR" altLang="en-US"/>
          </a:p>
        </p:txBody>
      </p:sp>
      <p:sp>
        <p:nvSpPr>
          <p:cNvPr id="76" name="TextBox 53"/>
          <p:cNvSpPr txBox="1"/>
          <p:nvPr/>
        </p:nvSpPr>
        <p:spPr>
          <a:xfrm>
            <a:off x="5659124" y="3765909"/>
            <a:ext cx="1290316" cy="52796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900"/>
              <a:t>인트로</a:t>
            </a:r>
            <a:endParaRPr lang="ko-KR" altLang="en-US" sz="2900"/>
          </a:p>
        </p:txBody>
      </p:sp>
      <p:sp>
        <p:nvSpPr>
          <p:cNvPr id="77" name="TextBox 54"/>
          <p:cNvSpPr txBox="1"/>
          <p:nvPr/>
        </p:nvSpPr>
        <p:spPr>
          <a:xfrm>
            <a:off x="6052290" y="15077530"/>
            <a:ext cx="64950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베너</a:t>
            </a:r>
            <a:endParaRPr lang="ko-KR" altLang="en-US"/>
          </a:p>
        </p:txBody>
      </p:sp>
      <p:sp>
        <p:nvSpPr>
          <p:cNvPr id="78" name="TextBox 32"/>
          <p:cNvSpPr txBox="1"/>
          <p:nvPr/>
        </p:nvSpPr>
        <p:spPr>
          <a:xfrm>
            <a:off x="810490" y="412996"/>
            <a:ext cx="2328950" cy="4518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/>
              <a:t>S01) </a:t>
            </a:r>
            <a:r>
              <a:rPr lang="ko-KR" altLang="en-US" sz="2400" b="1"/>
              <a:t>메인페이지</a:t>
            </a:r>
            <a:endParaRPr lang="ko-KR" altLang="en-US" sz="2400" b="1"/>
          </a:p>
        </p:txBody>
      </p:sp>
      <p:sp>
        <p:nvSpPr>
          <p:cNvPr id="70" name="직사각형 47"/>
          <p:cNvSpPr/>
          <p:nvPr/>
        </p:nvSpPr>
        <p:spPr>
          <a:xfrm>
            <a:off x="4294618" y="6117108"/>
            <a:ext cx="1710213" cy="182537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47"/>
          <p:cNvSpPr/>
          <p:nvPr/>
        </p:nvSpPr>
        <p:spPr>
          <a:xfrm>
            <a:off x="6349296" y="6122551"/>
            <a:ext cx="1710213" cy="182537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47"/>
          <p:cNvSpPr/>
          <p:nvPr/>
        </p:nvSpPr>
        <p:spPr>
          <a:xfrm>
            <a:off x="4321833" y="8212606"/>
            <a:ext cx="1710213" cy="182537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직사각형 47"/>
          <p:cNvSpPr/>
          <p:nvPr/>
        </p:nvSpPr>
        <p:spPr>
          <a:xfrm>
            <a:off x="6376511" y="8218050"/>
            <a:ext cx="1710213" cy="182537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47"/>
          <p:cNvSpPr/>
          <p:nvPr/>
        </p:nvSpPr>
        <p:spPr>
          <a:xfrm>
            <a:off x="4335439" y="10335320"/>
            <a:ext cx="1710213" cy="182537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직사각형 47"/>
          <p:cNvSpPr/>
          <p:nvPr/>
        </p:nvSpPr>
        <p:spPr>
          <a:xfrm>
            <a:off x="6390117" y="10340764"/>
            <a:ext cx="1710213" cy="182537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47"/>
          <p:cNvSpPr/>
          <p:nvPr/>
        </p:nvSpPr>
        <p:spPr>
          <a:xfrm>
            <a:off x="4335439" y="12430820"/>
            <a:ext cx="1710213" cy="182537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47"/>
          <p:cNvSpPr/>
          <p:nvPr/>
        </p:nvSpPr>
        <p:spPr>
          <a:xfrm>
            <a:off x="6390117" y="12436264"/>
            <a:ext cx="1710213" cy="182537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TextBox 29"/>
          <p:cNvSpPr txBox="1"/>
          <p:nvPr/>
        </p:nvSpPr>
        <p:spPr>
          <a:xfrm>
            <a:off x="9285395" y="1098073"/>
            <a:ext cx="801852" cy="2716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고객센터</a:t>
            </a:r>
            <a:endParaRPr lang="ko-KR" altLang="en-US" sz="1200"/>
          </a:p>
        </p:txBody>
      </p:sp>
      <p:sp>
        <p:nvSpPr>
          <p:cNvPr id="88" name="TextBox 30"/>
          <p:cNvSpPr txBox="1"/>
          <p:nvPr/>
        </p:nvSpPr>
        <p:spPr>
          <a:xfrm>
            <a:off x="10109626" y="1098073"/>
            <a:ext cx="644371" cy="2716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로그인</a:t>
            </a:r>
            <a:endParaRPr lang="ko-KR" altLang="en-US" sz="1200"/>
          </a:p>
        </p:txBody>
      </p:sp>
      <p:sp>
        <p:nvSpPr>
          <p:cNvPr id="89" name="TextBox 31"/>
          <p:cNvSpPr txBox="1"/>
          <p:nvPr/>
        </p:nvSpPr>
        <p:spPr>
          <a:xfrm>
            <a:off x="10790986" y="1098073"/>
            <a:ext cx="801211" cy="2716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회원가입</a:t>
            </a:r>
            <a:endParaRPr lang="ko-KR" altLang="en-US" sz="1200"/>
          </a:p>
        </p:txBody>
      </p:sp>
      <p:sp>
        <p:nvSpPr>
          <p:cNvPr id="90" name="TextBox 30"/>
          <p:cNvSpPr txBox="1"/>
          <p:nvPr/>
        </p:nvSpPr>
        <p:spPr>
          <a:xfrm>
            <a:off x="845882" y="1045004"/>
            <a:ext cx="950533" cy="2716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미리캔버스</a:t>
            </a:r>
            <a:endParaRPr lang="ko-KR" altLang="en-US" sz="1200"/>
          </a:p>
        </p:txBody>
      </p:sp>
      <p:sp>
        <p:nvSpPr>
          <p:cNvPr id="91" name="TextBox 31"/>
          <p:cNvSpPr txBox="1"/>
          <p:nvPr/>
        </p:nvSpPr>
        <p:spPr>
          <a:xfrm>
            <a:off x="1765367" y="1045004"/>
            <a:ext cx="492329" cy="2716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캔바</a:t>
            </a:r>
            <a:endParaRPr lang="ko-KR" altLang="en-US" sz="1200"/>
          </a:p>
        </p:txBody>
      </p:sp>
      <p:pic>
        <p:nvPicPr>
          <p:cNvPr id="9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200720" y="2128389"/>
            <a:ext cx="344536" cy="317948"/>
          </a:xfrm>
          <a:prstGeom prst="rect">
            <a:avLst/>
          </a:prstGeom>
        </p:spPr>
      </p:pic>
      <p:sp>
        <p:nvSpPr>
          <p:cNvPr id="95" name="TextBox 50"/>
          <p:cNvSpPr txBox="1"/>
          <p:nvPr/>
        </p:nvSpPr>
        <p:spPr>
          <a:xfrm>
            <a:off x="6926367" y="6648450"/>
            <a:ext cx="704791" cy="902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제품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소개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광고</a:t>
            </a:r>
            <a:endParaRPr lang="ko-KR" altLang="en-US"/>
          </a:p>
        </p:txBody>
      </p:sp>
      <p:sp>
        <p:nvSpPr>
          <p:cNvPr id="96" name="TextBox 51"/>
          <p:cNvSpPr txBox="1"/>
          <p:nvPr/>
        </p:nvSpPr>
        <p:spPr>
          <a:xfrm>
            <a:off x="7058480" y="4061036"/>
            <a:ext cx="2242280" cy="118533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① </a:t>
            </a:r>
            <a:r>
              <a:rPr lang="en-US" altLang="ko-KR">
                <a:solidFill>
                  <a:srgbClr val="ff0000"/>
                </a:solidFill>
              </a:rPr>
              <a:t>Intro(Image)</a:t>
            </a:r>
            <a:endParaRPr lang="en-US" altLang="ko-KR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     - images/intro.jpg</a:t>
            </a:r>
            <a:endParaRPr lang="en-US" altLang="ko-KR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       images/intro2.jpg</a:t>
            </a:r>
            <a:endParaRPr lang="en-US" altLang="ko-KR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     - 5</a:t>
            </a:r>
            <a:r>
              <a:rPr lang="ko-KR" altLang="en-US">
                <a:solidFill>
                  <a:srgbClr val="ff0000"/>
                </a:solidFill>
              </a:rPr>
              <a:t>초 간격 </a:t>
            </a:r>
            <a:r>
              <a:rPr lang="en-US" altLang="ko-KR">
                <a:solidFill>
                  <a:srgbClr val="ff0000"/>
                </a:solidFill>
              </a:rPr>
              <a:t>rotation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97" name="TextBox 57"/>
          <p:cNvSpPr txBox="1"/>
          <p:nvPr/>
        </p:nvSpPr>
        <p:spPr>
          <a:xfrm>
            <a:off x="8317895" y="6858000"/>
            <a:ext cx="3298795" cy="6362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② 과정 소개 썸네일</a:t>
            </a:r>
            <a:endParaRPr lang="ko-KR" altLang="en-US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     - </a:t>
            </a:r>
            <a:r>
              <a:rPr lang="ko-KR" altLang="en-US">
                <a:solidFill>
                  <a:srgbClr val="ff0000"/>
                </a:solidFill>
              </a:rPr>
              <a:t>클릭 시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해당제품으로 이동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8" name="TextBox 59"/>
          <p:cNvSpPr txBox="1"/>
          <p:nvPr/>
        </p:nvSpPr>
        <p:spPr>
          <a:xfrm>
            <a:off x="7090680" y="1544410"/>
            <a:ext cx="2120266" cy="63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ⓐ 홈페이지명</a:t>
            </a:r>
            <a:endParaRPr lang="ko-KR" altLang="en-US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     - images/logo.png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5161191" y="1434238"/>
            <a:ext cx="462643" cy="36544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ⓐ </a:t>
            </a:r>
            <a:endParaRPr lang="ko-KR" altLang="en-US"/>
          </a:p>
        </p:txBody>
      </p:sp>
      <p:sp>
        <p:nvSpPr>
          <p:cNvPr id="100" name=""/>
          <p:cNvSpPr txBox="1"/>
          <p:nvPr/>
        </p:nvSpPr>
        <p:spPr>
          <a:xfrm>
            <a:off x="5415643" y="3593691"/>
            <a:ext cx="394607" cy="36680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①</a:t>
            </a:r>
            <a:endParaRPr lang="ko-KR" altLang="en-US"/>
          </a:p>
        </p:txBody>
      </p:sp>
      <p:sp>
        <p:nvSpPr>
          <p:cNvPr id="101" name=""/>
          <p:cNvSpPr txBox="1"/>
          <p:nvPr/>
        </p:nvSpPr>
        <p:spPr>
          <a:xfrm>
            <a:off x="4490357" y="6260691"/>
            <a:ext cx="394607" cy="36680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②</a:t>
            </a:r>
            <a:endParaRPr lang="ko-KR" altLang="en-US"/>
          </a:p>
        </p:txBody>
      </p:sp>
      <p:sp>
        <p:nvSpPr>
          <p:cNvPr id="102" name="TextBox 57"/>
          <p:cNvSpPr txBox="1"/>
          <p:nvPr/>
        </p:nvSpPr>
        <p:spPr>
          <a:xfrm>
            <a:off x="2170190" y="982434"/>
            <a:ext cx="3298796" cy="640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③ 링크연결</a:t>
            </a:r>
            <a:endParaRPr lang="ko-KR" altLang="en-US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     - </a:t>
            </a:r>
            <a:r>
              <a:rPr lang="ko-KR" altLang="en-US">
                <a:solidFill>
                  <a:srgbClr val="ff0000"/>
                </a:solidFill>
              </a:rPr>
              <a:t>클릭 시 이동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582387" y="932134"/>
            <a:ext cx="421822" cy="36544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③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/>
          <p:cNvPicPr>
            <a:picLocks noChangeAspect="1"/>
          </p:cNvPicPr>
          <p:nvPr/>
        </p:nvPicPr>
        <p:blipFill rotWithShape="1">
          <a:blip r:embed="rId2">
            <a:grayscl/>
            <a:lum/>
          </a:blip>
          <a:stretch>
            <a:fillRect/>
          </a:stretch>
        </p:blipFill>
        <p:spPr>
          <a:xfrm>
            <a:off x="637495" y="1297216"/>
            <a:ext cx="11091861" cy="1480910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 flipV="1">
            <a:off x="609600" y="1287697"/>
            <a:ext cx="11176000" cy="7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09600" y="1295400"/>
            <a:ext cx="11176000" cy="1496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95200" y="5677199"/>
            <a:ext cx="4240050" cy="6797551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2300" b="1">
                <a:solidFill>
                  <a:schemeClr val="tx1"/>
                </a:solidFill>
              </a:rPr>
              <a:t>로그인하고 간편하게 </a:t>
            </a:r>
            <a:endParaRPr lang="ko-KR" altLang="en-US" sz="23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2300" b="1">
                <a:solidFill>
                  <a:schemeClr val="tx1"/>
                </a:solidFill>
              </a:rPr>
              <a:t>인쇄물 제작하기</a:t>
            </a:r>
            <a:endParaRPr lang="ko-KR" altLang="en-US" sz="23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23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23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23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7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7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7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7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7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7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7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7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7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7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7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7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700" b="1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258464" y="9787617"/>
            <a:ext cx="3675072" cy="59859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200">
                <a:ln w="9525"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로그인</a:t>
            </a:r>
            <a:endParaRPr lang="ko-KR" altLang="en-US" sz="1200">
              <a:ln w="9525"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09600" y="1291985"/>
            <a:ext cx="11176000" cy="14954943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10490" y="746371"/>
            <a:ext cx="2395625" cy="4518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/>
              <a:t>S02) </a:t>
            </a:r>
            <a:r>
              <a:rPr lang="ko-KR" altLang="en-US" sz="2400" b="1"/>
              <a:t>로그인 화면</a:t>
            </a:r>
            <a:endParaRPr lang="ko-KR" altLang="en-US" sz="2400" b="1"/>
          </a:p>
        </p:txBody>
      </p:sp>
      <p:sp>
        <p:nvSpPr>
          <p:cNvPr id="58" name="모서리가 둥근 직사각형 3"/>
          <p:cNvSpPr/>
          <p:nvPr/>
        </p:nvSpPr>
        <p:spPr>
          <a:xfrm>
            <a:off x="4258464" y="7739742"/>
            <a:ext cx="3675072" cy="598599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200">
                <a:ln w="12700" cap="flat" cmpd="sng" algn="ctr">
                  <a:solidFill>
                    <a:schemeClr val="accent3"/>
                  </a:solidFill>
                  <a:prstDash val="solid"/>
                  <a:miter/>
                </a:ln>
                <a:solidFill>
                  <a:schemeClr val="lt1"/>
                </a:solidFill>
              </a:rPr>
              <a:t>이메일</a:t>
            </a:r>
            <a:endParaRPr lang="ko-KR" altLang="en-US" sz="1200">
              <a:ln w="12700" cap="flat" cmpd="sng" algn="ctr">
                <a:solidFill>
                  <a:schemeClr val="accent3"/>
                </a:solidFill>
                <a:prstDash val="solid"/>
                <a:miter/>
              </a:ln>
              <a:solidFill>
                <a:schemeClr val="lt1"/>
              </a:solidFill>
            </a:endParaRPr>
          </a:p>
        </p:txBody>
      </p:sp>
      <p:sp>
        <p:nvSpPr>
          <p:cNvPr id="59" name="모서리가 둥근 직사각형 3"/>
          <p:cNvSpPr/>
          <p:nvPr/>
        </p:nvSpPr>
        <p:spPr>
          <a:xfrm>
            <a:off x="4258464" y="8511267"/>
            <a:ext cx="3675072" cy="598599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200">
                <a:ln w="12700" cap="flat" cmpd="sng" algn="ctr">
                  <a:solidFill>
                    <a:schemeClr val="accent3"/>
                  </a:solidFill>
                  <a:prstDash val="solid"/>
                  <a:miter/>
                </a:ln>
                <a:solidFill>
                  <a:schemeClr val="lt1"/>
                </a:solidFill>
              </a:rPr>
              <a:t>비밀번호</a:t>
            </a:r>
            <a:endParaRPr lang="ko-KR" altLang="en-US" sz="1200">
              <a:ln w="12700" cap="flat" cmpd="sng" algn="ctr">
                <a:solidFill>
                  <a:schemeClr val="accent3"/>
                </a:solidFill>
                <a:prstDash val="solid"/>
                <a:miter/>
              </a:ln>
              <a:solidFill>
                <a:schemeClr val="lt1"/>
              </a:solidFill>
            </a:endParaRPr>
          </a:p>
        </p:txBody>
      </p:sp>
      <p:sp>
        <p:nvSpPr>
          <p:cNvPr id="60" name="모서리가 둥근 직사각형 3"/>
          <p:cNvSpPr/>
          <p:nvPr/>
        </p:nvSpPr>
        <p:spPr>
          <a:xfrm>
            <a:off x="4258464" y="11387818"/>
            <a:ext cx="3675072" cy="598599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1200">
                <a:ln w="12700" cap="flat" cmpd="sng" algn="ctr">
                  <a:solidFill>
                    <a:schemeClr val="accent3"/>
                  </a:solidFill>
                  <a:prstDash val="solid"/>
                  <a:miter/>
                </a:ln>
                <a:solidFill>
                  <a:schemeClr val="lt1"/>
                </a:solidFill>
              </a:rPr>
              <a:t>회원가입</a:t>
            </a:r>
            <a:endParaRPr lang="ko-KR" altLang="en-US" sz="1200">
              <a:ln w="12700" cap="flat" cmpd="sng" algn="ctr">
                <a:solidFill>
                  <a:schemeClr val="accent3"/>
                </a:solidFill>
                <a:prstDash val="solid"/>
                <a:miter/>
              </a:ln>
              <a:solidFill>
                <a:schemeClr val="lt1"/>
              </a:solidFill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4924428" y="10937878"/>
            <a:ext cx="3371850" cy="3187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500">
                <a:ln w="12700" cap="flat" cmpd="sng" algn="ctr">
                  <a:solidFill>
                    <a:schemeClr val="accent3"/>
                  </a:solidFill>
                  <a:prstDash val="solid"/>
                  <a:round/>
                </a:ln>
                <a:pattFill prst="wdUpDiag">
                  <a:fgClr>
                    <a:schemeClr val="accent3"/>
                  </a:fgClr>
                  <a:bgClr>
                    <a:schemeClr val="tx1"/>
                  </a:bgClr>
                </a:pattFill>
              </a:rPr>
              <a:t>아직 회원이 아니신가요</a:t>
            </a:r>
            <a:r>
              <a:rPr lang="en-US" altLang="ko-KR" sz="1500">
                <a:ln w="12700" cap="flat" cmpd="sng" algn="ctr">
                  <a:solidFill>
                    <a:schemeClr val="accent3"/>
                  </a:solidFill>
                  <a:prstDash val="solid"/>
                  <a:round/>
                </a:ln>
                <a:pattFill prst="wdUpDiag">
                  <a:fgClr>
                    <a:schemeClr val="accent3"/>
                  </a:fgClr>
                  <a:bgClr>
                    <a:schemeClr val="tx1"/>
                  </a:bgClr>
                </a:pattFill>
              </a:rPr>
              <a:t>?</a:t>
            </a:r>
            <a:endParaRPr lang="en-US" altLang="ko-KR" sz="1500">
              <a:ln w="12700" cap="flat" cmpd="sng" algn="ctr">
                <a:solidFill>
                  <a:schemeClr val="accent3"/>
                </a:solidFill>
                <a:prstDash val="solid"/>
                <a:round/>
              </a:ln>
              <a:pattFill prst="wdUpDiag">
                <a:fgClr>
                  <a:schemeClr val="accent3"/>
                </a:fgClr>
                <a:bgClr>
                  <a:schemeClr val="tx1"/>
                </a:bgClr>
              </a:pattFill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6457950" y="9204327"/>
            <a:ext cx="3371850" cy="261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</a:rPr>
              <a:t>아이디</a:t>
            </a:r>
            <a:r>
              <a:rPr lang="en-US" altLang="ko-KR" sz="1100"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</a:rPr>
              <a:t>/</a:t>
            </a:r>
            <a:r>
              <a:rPr lang="ko-KR" altLang="en-US" sz="1100"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</a:rPr>
              <a:t>비밀번호 찾기</a:t>
            </a:r>
            <a:endParaRPr lang="ko-KR" altLang="en-US" sz="1100">
              <a:ln w="1270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round/>
              </a:ln>
              <a:solidFill>
                <a:schemeClr val="tx1"/>
              </a:solidFill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4533901" y="9213854"/>
            <a:ext cx="933450" cy="261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100">
                <a:ln w="12700" cap="flat" cmpd="sng" algn="ctr">
                  <a:solidFill>
                    <a:schemeClr val="tx1">
                      <a:lumMod val="60000"/>
                      <a:lumOff val="40000"/>
                    </a:schemeClr>
                  </a:solidFill>
                  <a:prstDash val="solid"/>
                  <a:round/>
                </a:ln>
                <a:solidFill>
                  <a:schemeClr val="tx1"/>
                </a:solidFill>
              </a:rPr>
              <a:t>자동로그인</a:t>
            </a:r>
            <a:endParaRPr lang="ko-KR" altLang="en-US" sz="1100">
              <a:ln w="12700" cap="flat" cmpd="sng" algn="ctr">
                <a:solidFill>
                  <a:schemeClr val="tx1">
                    <a:lumMod val="60000"/>
                    <a:lumOff val="40000"/>
                  </a:schemeClr>
                </a:solidFill>
                <a:prstDash val="solid"/>
                <a:round/>
              </a:ln>
              <a:solidFill>
                <a:schemeClr val="tx1"/>
              </a:solidFill>
            </a:endParaRPr>
          </a:p>
        </p:txBody>
      </p:sp>
      <p:sp>
        <p:nvSpPr>
          <p:cNvPr id="65" name=""/>
          <p:cNvSpPr/>
          <p:nvPr/>
        </p:nvSpPr>
        <p:spPr>
          <a:xfrm>
            <a:off x="4367212" y="9250760"/>
            <a:ext cx="190500" cy="190500"/>
          </a:xfrm>
          <a:prstGeom prst="rect">
            <a:avLst/>
          </a:prstGeom>
          <a:noFill/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3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6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68298" y="5689904"/>
            <a:ext cx="1855404" cy="8348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/>
          <p:cNvPicPr>
            <a:picLocks noChangeAspect="1"/>
          </p:cNvPicPr>
          <p:nvPr/>
        </p:nvPicPr>
        <p:blipFill rotWithShape="1">
          <a:blip r:embed="rId2">
            <a:grayscl/>
            <a:lum/>
          </a:blip>
          <a:stretch>
            <a:fillRect/>
          </a:stretch>
        </p:blipFill>
        <p:spPr>
          <a:xfrm>
            <a:off x="637495" y="1297216"/>
            <a:ext cx="11091861" cy="1480910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 flipV="1">
            <a:off x="609600" y="1287697"/>
            <a:ext cx="11176000" cy="7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09600" y="1295400"/>
            <a:ext cx="11176000" cy="1496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95200" y="5677199"/>
            <a:ext cx="4240050" cy="6797551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r>
              <a:rPr lang="ko-KR" altLang="en-US" sz="2300" b="1">
                <a:solidFill>
                  <a:schemeClr val="tx1"/>
                </a:solidFill>
              </a:rPr>
              <a:t>회원가입을 하면</a:t>
            </a:r>
            <a:endParaRPr lang="ko-KR" altLang="en-US" sz="23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2300" b="1">
                <a:solidFill>
                  <a:schemeClr val="tx1"/>
                </a:solidFill>
              </a:rPr>
              <a:t>더 다양한 혜택이 찾아와요</a:t>
            </a:r>
            <a:endParaRPr lang="ko-KR" altLang="en-US" sz="23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23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23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23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7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7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7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7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7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7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7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7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7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7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7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700" b="1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1700" b="1">
              <a:solidFill>
                <a:schemeClr val="tx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09600" y="1291985"/>
            <a:ext cx="11176000" cy="14954943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10490" y="746371"/>
            <a:ext cx="2700425" cy="4518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/>
              <a:t>S03) </a:t>
            </a:r>
            <a:r>
              <a:rPr lang="ko-KR" altLang="en-US" sz="2400" b="1"/>
              <a:t>회원가입 화면</a:t>
            </a:r>
            <a:endParaRPr lang="ko-KR" altLang="en-US" sz="2400" b="1"/>
          </a:p>
        </p:txBody>
      </p:sp>
      <p:sp>
        <p:nvSpPr>
          <p:cNvPr id="60" name="모서리가 둥근 직사각형 3"/>
          <p:cNvSpPr/>
          <p:nvPr/>
        </p:nvSpPr>
        <p:spPr>
          <a:xfrm>
            <a:off x="4258464" y="11387818"/>
            <a:ext cx="3675072" cy="598599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 sz="1200">
              <a:ln w="12700" cap="flat" cmpd="sng" algn="ctr">
                <a:solidFill>
                  <a:schemeClr val="accent3"/>
                </a:solidFill>
                <a:prstDash val="solid"/>
                <a:miter/>
              </a:ln>
              <a:solidFill>
                <a:schemeClr val="lt1"/>
              </a:solidFill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4705353" y="11033128"/>
            <a:ext cx="3371850" cy="27114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200">
                <a:solidFill>
                  <a:schemeClr val="bg1"/>
                </a:solidFill>
              </a:rPr>
              <a:t>이미 계정이 있으시다면?  </a:t>
            </a:r>
            <a:r>
              <a:rPr lang="ko-KR" altLang="en-US" sz="1200">
                <a:solidFill>
                  <a:schemeClr val="accent1">
                    <a:lumMod val="50000"/>
                  </a:schemeClr>
                </a:solidFill>
              </a:rPr>
              <a:t>로그인하기</a:t>
            </a:r>
            <a:endParaRPr lang="ko-KR" alt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10075" y="7780337"/>
            <a:ext cx="3371850" cy="523875"/>
          </a:xfrm>
          <a:prstGeom prst="rect">
            <a:avLst/>
          </a:prstGeom>
        </p:spPr>
      </p:pic>
      <p:pic>
        <p:nvPicPr>
          <p:cNvPr id="6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05312" y="8413750"/>
            <a:ext cx="3381375" cy="533400"/>
          </a:xfrm>
          <a:prstGeom prst="rect">
            <a:avLst/>
          </a:prstGeom>
        </p:spPr>
      </p:pic>
      <p:pic>
        <p:nvPicPr>
          <p:cNvPr id="6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391025" y="9094788"/>
            <a:ext cx="3409950" cy="523875"/>
          </a:xfrm>
          <a:prstGeom prst="rect">
            <a:avLst/>
          </a:prstGeom>
        </p:spPr>
      </p:pic>
      <p:pic>
        <p:nvPicPr>
          <p:cNvPr id="6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405312" y="9742488"/>
            <a:ext cx="3381375" cy="561975"/>
          </a:xfrm>
          <a:prstGeom prst="rect">
            <a:avLst/>
          </a:prstGeom>
        </p:spPr>
      </p:pic>
      <p:pic>
        <p:nvPicPr>
          <p:cNvPr id="6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676775" y="11508013"/>
            <a:ext cx="2838450" cy="400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810488" y="746371"/>
            <a:ext cx="1719352" cy="4518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/>
              <a:t>S04) </a:t>
            </a:r>
            <a:r>
              <a:rPr lang="ko-KR" altLang="en-US" sz="2400" b="1"/>
              <a:t>검색창</a:t>
            </a:r>
            <a:endParaRPr lang="ko-KR" altLang="en-US" sz="2400" b="1"/>
          </a:p>
        </p:txBody>
      </p:sp>
      <p:sp>
        <p:nvSpPr>
          <p:cNvPr id="92" name="직사각형 25"/>
          <p:cNvSpPr/>
          <p:nvPr/>
        </p:nvSpPr>
        <p:spPr>
          <a:xfrm>
            <a:off x="609600" y="1285875"/>
            <a:ext cx="11176000" cy="1611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26"/>
          <p:cNvSpPr/>
          <p:nvPr/>
        </p:nvSpPr>
        <p:spPr>
          <a:xfrm>
            <a:off x="946056" y="1429563"/>
            <a:ext cx="1727388" cy="49312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홈페이지명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TextBox 27"/>
          <p:cNvSpPr txBox="1"/>
          <p:nvPr/>
        </p:nvSpPr>
        <p:spPr>
          <a:xfrm>
            <a:off x="787943" y="2468314"/>
            <a:ext cx="1612629" cy="264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/>
              <a:t>상품제작 전체보기   </a:t>
            </a:r>
            <a:r>
              <a:rPr lang="en-US" altLang="ko-KR" sz="1200"/>
              <a:t>|</a:t>
            </a:r>
            <a:endParaRPr lang="en-US" altLang="ko-KR" sz="1200"/>
          </a:p>
        </p:txBody>
      </p:sp>
      <p:sp>
        <p:nvSpPr>
          <p:cNvPr id="95" name="TextBox 28"/>
          <p:cNvSpPr txBox="1"/>
          <p:nvPr/>
        </p:nvSpPr>
        <p:spPr>
          <a:xfrm>
            <a:off x="2491454" y="2468314"/>
            <a:ext cx="1009936" cy="2648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스티거</a:t>
            </a:r>
            <a:r>
              <a:rPr lang="en-US" altLang="ko-KR" sz="1200"/>
              <a:t>/</a:t>
            </a:r>
            <a:r>
              <a:rPr lang="ko-KR" altLang="en-US" sz="1200"/>
              <a:t>포장</a:t>
            </a:r>
            <a:endParaRPr lang="ko-KR" altLang="en-US" sz="1200"/>
          </a:p>
        </p:txBody>
      </p:sp>
      <p:sp>
        <p:nvSpPr>
          <p:cNvPr id="96" name="TextBox 29"/>
          <p:cNvSpPr txBox="1"/>
          <p:nvPr/>
        </p:nvSpPr>
        <p:spPr>
          <a:xfrm>
            <a:off x="3690138" y="2468314"/>
            <a:ext cx="497052" cy="2648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명함</a:t>
            </a:r>
            <a:endParaRPr lang="ko-KR" altLang="en-US" sz="1200"/>
          </a:p>
        </p:txBody>
      </p:sp>
      <p:sp>
        <p:nvSpPr>
          <p:cNvPr id="97" name="TextBox 30"/>
          <p:cNvSpPr txBox="1"/>
          <p:nvPr/>
        </p:nvSpPr>
        <p:spPr>
          <a:xfrm>
            <a:off x="4428644" y="2468314"/>
            <a:ext cx="648453" cy="2648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판촉물</a:t>
            </a:r>
            <a:endParaRPr lang="ko-KR" altLang="en-US" sz="1200"/>
          </a:p>
        </p:txBody>
      </p:sp>
      <p:sp>
        <p:nvSpPr>
          <p:cNvPr id="98" name="TextBox 31"/>
          <p:cNvSpPr txBox="1"/>
          <p:nvPr/>
        </p:nvSpPr>
        <p:spPr>
          <a:xfrm>
            <a:off x="5195729" y="2468314"/>
            <a:ext cx="648811" cy="2648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청첩장</a:t>
            </a:r>
            <a:endParaRPr lang="ko-KR" altLang="en-US" sz="1200"/>
          </a:p>
        </p:txBody>
      </p:sp>
      <p:sp>
        <p:nvSpPr>
          <p:cNvPr id="99" name="직사각형 40"/>
          <p:cNvSpPr/>
          <p:nvPr/>
        </p:nvSpPr>
        <p:spPr>
          <a:xfrm>
            <a:off x="609600" y="1285875"/>
            <a:ext cx="11176000" cy="1496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0" name="모서리가 둥근 직사각형 49"/>
          <p:cNvSpPr/>
          <p:nvPr/>
        </p:nvSpPr>
        <p:spPr>
          <a:xfrm>
            <a:off x="609600" y="2901709"/>
            <a:ext cx="11176000" cy="7838408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2" name="TextBox 29"/>
          <p:cNvSpPr txBox="1"/>
          <p:nvPr/>
        </p:nvSpPr>
        <p:spPr>
          <a:xfrm>
            <a:off x="9285395" y="1421923"/>
            <a:ext cx="801852" cy="2716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고객센터</a:t>
            </a:r>
            <a:endParaRPr lang="ko-KR" altLang="en-US" sz="1200"/>
          </a:p>
        </p:txBody>
      </p:sp>
      <p:sp>
        <p:nvSpPr>
          <p:cNvPr id="113" name="TextBox 30"/>
          <p:cNvSpPr txBox="1"/>
          <p:nvPr/>
        </p:nvSpPr>
        <p:spPr>
          <a:xfrm>
            <a:off x="10109626" y="1421923"/>
            <a:ext cx="644371" cy="2716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로그인</a:t>
            </a:r>
            <a:endParaRPr lang="ko-KR" altLang="en-US" sz="1200"/>
          </a:p>
        </p:txBody>
      </p:sp>
      <p:sp>
        <p:nvSpPr>
          <p:cNvPr id="114" name="TextBox 31"/>
          <p:cNvSpPr txBox="1"/>
          <p:nvPr/>
        </p:nvSpPr>
        <p:spPr>
          <a:xfrm>
            <a:off x="10790986" y="1421923"/>
            <a:ext cx="801211" cy="2716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/>
              <a:t>회원가입</a:t>
            </a:r>
            <a:endParaRPr lang="ko-KR" altLang="en-US" sz="1200"/>
          </a:p>
        </p:txBody>
      </p:sp>
      <p:pic>
        <p:nvPicPr>
          <p:cNvPr id="1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996614" y="2263884"/>
            <a:ext cx="548642" cy="506303"/>
          </a:xfrm>
          <a:prstGeom prst="rect">
            <a:avLst/>
          </a:prstGeom>
        </p:spPr>
      </p:pic>
      <p:sp>
        <p:nvSpPr>
          <p:cNvPr id="122" name=""/>
          <p:cNvSpPr txBox="1"/>
          <p:nvPr/>
        </p:nvSpPr>
        <p:spPr>
          <a:xfrm>
            <a:off x="5161191" y="1758088"/>
            <a:ext cx="462643" cy="365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5415643" y="3917541"/>
            <a:ext cx="394607" cy="366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2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9407" y="12068555"/>
            <a:ext cx="10831286" cy="2912754"/>
          </a:xfrm>
          <a:prstGeom prst="rect">
            <a:avLst/>
          </a:prstGeom>
        </p:spPr>
      </p:pic>
      <p:sp>
        <p:nvSpPr>
          <p:cNvPr id="103" name="TextBox 54"/>
          <p:cNvSpPr txBox="1"/>
          <p:nvPr/>
        </p:nvSpPr>
        <p:spPr>
          <a:xfrm>
            <a:off x="7698754" y="13850164"/>
            <a:ext cx="1889110" cy="3592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사이트 관련 내용</a:t>
            </a:r>
            <a:endParaRPr lang="ko-KR" altLang="en-US"/>
          </a:p>
        </p:txBody>
      </p:sp>
      <p:sp>
        <p:nvSpPr>
          <p:cNvPr id="127" name="직사각형 47"/>
          <p:cNvSpPr/>
          <p:nvPr/>
        </p:nvSpPr>
        <p:spPr>
          <a:xfrm>
            <a:off x="8787696" y="2285336"/>
            <a:ext cx="2172854" cy="50548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1" name=""/>
          <p:cNvGrpSpPr/>
          <p:nvPr/>
        </p:nvGrpSpPr>
        <p:grpSpPr>
          <a:xfrm rot="0">
            <a:off x="8267697" y="2378983"/>
            <a:ext cx="322491" cy="304800"/>
            <a:chOff x="8880020" y="8978448"/>
            <a:chExt cx="322491" cy="304800"/>
          </a:xfrm>
        </p:grpSpPr>
        <p:cxnSp>
          <p:nvCxnSpPr>
            <p:cNvPr id="128" name=""/>
            <p:cNvCxnSpPr/>
            <p:nvPr/>
          </p:nvCxnSpPr>
          <p:spPr>
            <a:xfrm>
              <a:off x="8880020" y="8978448"/>
              <a:ext cx="3129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"/>
            <p:cNvCxnSpPr/>
            <p:nvPr/>
          </p:nvCxnSpPr>
          <p:spPr>
            <a:xfrm>
              <a:off x="8880020" y="9130848"/>
              <a:ext cx="3129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"/>
            <p:cNvCxnSpPr/>
            <p:nvPr/>
          </p:nvCxnSpPr>
          <p:spPr>
            <a:xfrm>
              <a:off x="8889545" y="9283248"/>
              <a:ext cx="3129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181475" y="4245428"/>
            <a:ext cx="4400550" cy="657225"/>
          </a:xfrm>
          <a:prstGeom prst="rect">
            <a:avLst/>
          </a:prstGeom>
        </p:spPr>
      </p:pic>
      <p:pic>
        <p:nvPicPr>
          <p:cNvPr id="13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74247" y="6082847"/>
            <a:ext cx="10643504" cy="1123950"/>
          </a:xfrm>
          <a:prstGeom prst="rect">
            <a:avLst/>
          </a:prstGeom>
        </p:spPr>
      </p:pic>
      <p:sp>
        <p:nvSpPr>
          <p:cNvPr id="134" name=""/>
          <p:cNvSpPr/>
          <p:nvPr/>
        </p:nvSpPr>
        <p:spPr>
          <a:xfrm>
            <a:off x="4531178" y="4311196"/>
            <a:ext cx="3837214" cy="449036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135" name=""/>
          <p:cNvCxnSpPr/>
          <p:nvPr/>
        </p:nvCxnSpPr>
        <p:spPr>
          <a:xfrm>
            <a:off x="1019175" y="6556376"/>
            <a:ext cx="103823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810487" y="746371"/>
            <a:ext cx="3433851" cy="4518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/>
              <a:t>S05) Q&amp;A</a:t>
            </a:r>
            <a:r>
              <a:rPr lang="ko-KR" altLang="en-US" sz="2400" b="1"/>
              <a:t>목록</a:t>
            </a:r>
            <a:r>
              <a:rPr lang="en-US" altLang="ko-KR" sz="2400" b="1"/>
              <a:t>(</a:t>
            </a:r>
            <a:r>
              <a:rPr lang="ko-KR" altLang="en-US" sz="2400" b="1"/>
              <a:t>고객센터</a:t>
            </a:r>
            <a:r>
              <a:rPr lang="en-US" altLang="ko-KR" sz="2400" b="1"/>
              <a:t>)</a:t>
            </a:r>
            <a:endParaRPr lang="en-US" altLang="ko-KR" sz="2400" b="1"/>
          </a:p>
        </p:txBody>
      </p:sp>
      <p:sp>
        <p:nvSpPr>
          <p:cNvPr id="33" name="직사각형 32"/>
          <p:cNvSpPr/>
          <p:nvPr/>
        </p:nvSpPr>
        <p:spPr>
          <a:xfrm>
            <a:off x="895740" y="1519370"/>
            <a:ext cx="2997387" cy="65186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홈페이지명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25"/>
          <p:cNvSpPr/>
          <p:nvPr/>
        </p:nvSpPr>
        <p:spPr>
          <a:xfrm>
            <a:off x="609600" y="1295400"/>
            <a:ext cx="11176000" cy="38136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직사각형 40"/>
          <p:cNvSpPr/>
          <p:nvPr/>
        </p:nvSpPr>
        <p:spPr>
          <a:xfrm>
            <a:off x="609600" y="1295400"/>
            <a:ext cx="11176000" cy="144367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06" name=""/>
          <p:cNvGrpSpPr/>
          <p:nvPr/>
        </p:nvGrpSpPr>
        <p:grpSpPr>
          <a:xfrm rot="0">
            <a:off x="3550769" y="3648075"/>
            <a:ext cx="4950402" cy="736600"/>
            <a:chOff x="3004668" y="2692400"/>
            <a:chExt cx="4950402" cy="736600"/>
          </a:xfrm>
        </p:grpSpPr>
        <p:sp>
          <p:nvSpPr>
            <p:cNvPr id="99" name="모서리가 둥근 직사각형 3"/>
            <p:cNvSpPr/>
            <p:nvPr/>
          </p:nvSpPr>
          <p:spPr>
            <a:xfrm>
              <a:off x="6838948" y="2771774"/>
              <a:ext cx="1061028" cy="577849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bg1"/>
                  </a:solidFill>
                </a:rPr>
                <a:t>검색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00" name="모서리가 둥근 직사각형 48"/>
            <p:cNvSpPr/>
            <p:nvPr/>
          </p:nvSpPr>
          <p:spPr>
            <a:xfrm>
              <a:off x="3004668" y="2692400"/>
              <a:ext cx="4950402" cy="736600"/>
            </a:xfrm>
            <a:prstGeom prst="roundRect">
              <a:avLst>
                <a:gd name="adj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   무엇이 궁금하신가요</a:t>
              </a:r>
              <a:r>
                <a:rPr lang="en-US" altLang="ko-KR" sz="1200">
                  <a:solidFill>
                    <a:schemeClr val="tx1"/>
                  </a:solidFill>
                </a:rPr>
                <a:t>?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</p:grpSp>
      <p:sp>
        <p:nvSpPr>
          <p:cNvPr id="101" name="모서리가 둥근 직사각형 49"/>
          <p:cNvSpPr/>
          <p:nvPr/>
        </p:nvSpPr>
        <p:spPr>
          <a:xfrm>
            <a:off x="609600" y="5113324"/>
            <a:ext cx="11176000" cy="10634674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2" name="TextBox 50"/>
          <p:cNvSpPr txBox="1"/>
          <p:nvPr/>
        </p:nvSpPr>
        <p:spPr>
          <a:xfrm>
            <a:off x="1102052" y="5449642"/>
            <a:ext cx="3380413" cy="3587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자주묻는 질문</a:t>
            </a:r>
            <a:r>
              <a:rPr lang="en-US" altLang="ko-KR"/>
              <a:t>,</a:t>
            </a:r>
            <a:r>
              <a:rPr lang="ko-KR" altLang="en-US"/>
              <a:t> 사이트 이용안내</a:t>
            </a:r>
            <a:endParaRPr lang="ko-KR" altLang="en-US"/>
          </a:p>
        </p:txBody>
      </p:sp>
      <p:sp>
        <p:nvSpPr>
          <p:cNvPr id="107" name="TextBox 50"/>
          <p:cNvSpPr txBox="1"/>
          <p:nvPr/>
        </p:nvSpPr>
        <p:spPr>
          <a:xfrm>
            <a:off x="3292952" y="2660722"/>
            <a:ext cx="5409244" cy="6425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/>
              <a:t>자주묻는 질문</a:t>
            </a:r>
            <a:r>
              <a:rPr lang="en-US" altLang="ko-KR"/>
              <a:t>,</a:t>
            </a:r>
            <a:r>
              <a:rPr lang="ko-KR" altLang="en-US"/>
              <a:t> 사이트 이용안내는 물론 궁금한 점을 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검색하거나</a:t>
            </a:r>
            <a:r>
              <a:rPr lang="en-US" altLang="ko-KR"/>
              <a:t>,</a:t>
            </a:r>
            <a:r>
              <a:rPr lang="ko-KR" altLang="en-US"/>
              <a:t> 게시판을 통해 직접 물어보세요</a:t>
            </a:r>
            <a:r>
              <a:rPr lang="en-US" altLang="ko-KR"/>
              <a:t>.</a:t>
            </a:r>
            <a:endParaRPr lang="en-US" altLang="ko-KR"/>
          </a:p>
        </p:txBody>
      </p:sp>
      <p:pic>
        <p:nvPicPr>
          <p:cNvPr id="10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2675" y="5969001"/>
            <a:ext cx="10226255" cy="91884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123</ep:Words>
  <ep:PresentationFormat>사용자 지정</ep:PresentationFormat>
  <ep:Paragraphs>64</ep:Paragraphs>
  <ep:Slides>5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2023-09-04T05:39:29.000</dcterms:created>
  <dc:creator>MIT03</dc:creator>
  <cp:lastModifiedBy>mit</cp:lastModifiedBy>
  <dcterms:modified xsi:type="dcterms:W3CDTF">2024-10-18T07:19:03.939</dcterms:modified>
  <cp:revision>37</cp:revision>
  <dc:title>PowerPoint 프레젠테이션</dc:title>
  <cp:version>0906.0100.01</cp:version>
</cp:coreProperties>
</file>