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37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03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1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173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734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822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0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83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520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9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288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4D617-48A0-46D9-977B-80C20531CBD6}" type="datetimeFigureOut">
              <a:rPr lang="ko-KR" altLang="en-US" smtClean="0"/>
              <a:t>2024-07-08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39DD-1252-4CFF-8B91-2C17742597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859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657726" y="481263"/>
            <a:ext cx="11097620" cy="6150879"/>
            <a:chOff x="657726" y="481263"/>
            <a:chExt cx="11097620" cy="6150879"/>
          </a:xfrm>
        </p:grpSpPr>
        <p:sp>
          <p:nvSpPr>
            <p:cNvPr id="4" name="직사각형 3"/>
            <p:cNvSpPr/>
            <p:nvPr/>
          </p:nvSpPr>
          <p:spPr>
            <a:xfrm>
              <a:off x="657726" y="481263"/>
              <a:ext cx="11085095" cy="5951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2186247" y="826718"/>
              <a:ext cx="9556573" cy="5438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네비게이션 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57726" y="481263"/>
              <a:ext cx="1528521" cy="8903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로고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70252" y="1370610"/>
              <a:ext cx="2523885" cy="5062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 영역</a:t>
              </a:r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670252" y="4156819"/>
              <a:ext cx="2536411" cy="17601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영역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81611" y="1370610"/>
              <a:ext cx="8561209" cy="20864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지점 이미지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657726" y="5917000"/>
              <a:ext cx="11097620" cy="715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푸터</a:t>
              </a:r>
              <a:endParaRPr lang="ko-KR" altLang="en-US" dirty="0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194137" y="2576945"/>
              <a:ext cx="8548683" cy="334005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콘텐츠 </a:t>
              </a:r>
              <a:endParaRPr lang="ko-KR" altLang="en-US" dirty="0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2186247" y="481263"/>
              <a:ext cx="9556573" cy="345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네비게이션 바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3198350" y="2581959"/>
            <a:ext cx="4245753" cy="1167081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영업 시간 정보 영역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7456628" y="2574295"/>
            <a:ext cx="4286193" cy="117474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달력 영역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3198350" y="3749041"/>
            <a:ext cx="8544471" cy="112221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위치 정보 영역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3198350" y="4871259"/>
            <a:ext cx="8544471" cy="10364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쇼핑 뉴스 영역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527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57726" y="481263"/>
            <a:ext cx="11085095" cy="5951622"/>
            <a:chOff x="657726" y="481263"/>
            <a:chExt cx="11085095" cy="5951622"/>
          </a:xfrm>
        </p:grpSpPr>
        <p:sp>
          <p:nvSpPr>
            <p:cNvPr id="15" name="직사각형 14"/>
            <p:cNvSpPr/>
            <p:nvPr/>
          </p:nvSpPr>
          <p:spPr>
            <a:xfrm>
              <a:off x="657726" y="481263"/>
              <a:ext cx="11085095" cy="5951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0252" y="1370610"/>
              <a:ext cx="2523885" cy="506227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 영역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252" y="4156819"/>
              <a:ext cx="2536411" cy="227606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영역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81611" y="1370610"/>
              <a:ext cx="8561209" cy="2086463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지점 이미지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94137" y="3286645"/>
              <a:ext cx="8548683" cy="314624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콘텐츠 </a:t>
              </a:r>
              <a:endParaRPr lang="ko-KR" altLang="en-US" dirty="0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186247" y="481263"/>
              <a:ext cx="9556573" cy="3454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네비게이션 바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670253" y="826717"/>
              <a:ext cx="11072568" cy="2459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네비게이션 바 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 (</a:t>
              </a:r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실제 영역</a:t>
              </a:r>
              <a:r>
                <a:rPr lang="en-US" altLang="ko-KR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)  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57726" y="481263"/>
              <a:ext cx="1528521" cy="8893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로고</a:t>
              </a:r>
              <a:endPara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26" name="사각형 설명선 25"/>
          <p:cNvSpPr/>
          <p:nvPr/>
        </p:nvSpPr>
        <p:spPr>
          <a:xfrm>
            <a:off x="8092040" y="1177807"/>
            <a:ext cx="3376460" cy="140589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네비게이션 바에 마우스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hover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시 현재 영역까지 확장되며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네비게이션 메뉴 항목별 리스트들이 그려진다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3198351" y="3278980"/>
            <a:ext cx="8544470" cy="3153904"/>
            <a:chOff x="3198350" y="3278980"/>
            <a:chExt cx="8544471" cy="3333372"/>
          </a:xfrm>
        </p:grpSpPr>
        <p:sp>
          <p:nvSpPr>
            <p:cNvPr id="28" name="직사각형 27"/>
            <p:cNvSpPr/>
            <p:nvPr/>
          </p:nvSpPr>
          <p:spPr>
            <a:xfrm>
              <a:off x="3198350" y="3286644"/>
              <a:ext cx="4245753" cy="116708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 시간 정보 영역</a:t>
              </a:r>
              <a:endParaRPr lang="ko-KR" altLang="en-US" dirty="0"/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456628" y="3278980"/>
              <a:ext cx="4286193" cy="11747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 영역</a:t>
              </a:r>
              <a:endParaRPr lang="ko-KR" altLang="en-US" dirty="0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3198350" y="4453726"/>
              <a:ext cx="8544471" cy="1122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위치 정보 영역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3198350" y="5575944"/>
              <a:ext cx="8544471" cy="103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쇼핑 뉴스 영역</a:t>
              </a:r>
              <a:endParaRPr lang="ko-KR" altLang="en-US" dirty="0"/>
            </a:p>
          </p:txBody>
        </p:sp>
      </p:grpSp>
      <p:sp>
        <p:nvSpPr>
          <p:cNvPr id="27" name="사각형 설명선 26"/>
          <p:cNvSpPr/>
          <p:nvPr/>
        </p:nvSpPr>
        <p:spPr>
          <a:xfrm>
            <a:off x="8227814" y="4759134"/>
            <a:ext cx="3376460" cy="140589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2.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푸터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영역은 스크롤을 제일 아래로 내렸을 시 활성화 한다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303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57726" y="481263"/>
            <a:ext cx="11085095" cy="5951621"/>
            <a:chOff x="657726" y="481263"/>
            <a:chExt cx="11085095" cy="5951621"/>
          </a:xfrm>
        </p:grpSpPr>
        <p:sp>
          <p:nvSpPr>
            <p:cNvPr id="15" name="직사각형 14"/>
            <p:cNvSpPr/>
            <p:nvPr/>
          </p:nvSpPr>
          <p:spPr>
            <a:xfrm>
              <a:off x="657726" y="481263"/>
              <a:ext cx="11085095" cy="5951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0252" y="481263"/>
              <a:ext cx="2523885" cy="59516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 영역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252" y="4430683"/>
              <a:ext cx="2505097" cy="20021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영역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75349" y="490520"/>
              <a:ext cx="8561209" cy="23358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지점 이미지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94137" y="1812176"/>
              <a:ext cx="8548683" cy="46207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콘텐츠 </a:t>
              </a:r>
              <a:endParaRPr lang="ko-KR" altLang="en-US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3175349" y="1812174"/>
            <a:ext cx="8579997" cy="4620708"/>
            <a:chOff x="3198350" y="3278980"/>
            <a:chExt cx="8544471" cy="3333372"/>
          </a:xfrm>
        </p:grpSpPr>
        <p:sp>
          <p:nvSpPr>
            <p:cNvPr id="30" name="직사각형 29"/>
            <p:cNvSpPr/>
            <p:nvPr/>
          </p:nvSpPr>
          <p:spPr>
            <a:xfrm>
              <a:off x="3198350" y="3286644"/>
              <a:ext cx="4245753" cy="116708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 시간 정보 영역</a:t>
              </a:r>
              <a:endParaRPr lang="ko-KR" altLang="en-US" dirty="0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7456628" y="3278980"/>
              <a:ext cx="4286193" cy="11747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 영역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3198350" y="4453726"/>
              <a:ext cx="8544471" cy="1122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위치 정보 영역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98350" y="5575944"/>
              <a:ext cx="8544471" cy="103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쇼핑 뉴스 영역</a:t>
              </a:r>
              <a:endParaRPr lang="ko-KR" altLang="en-US" dirty="0"/>
            </a:p>
          </p:txBody>
        </p:sp>
      </p:grpSp>
      <p:sp>
        <p:nvSpPr>
          <p:cNvPr id="24" name="사각형 설명선 23"/>
          <p:cNvSpPr/>
          <p:nvPr/>
        </p:nvSpPr>
        <p:spPr>
          <a:xfrm>
            <a:off x="8125291" y="2132637"/>
            <a:ext cx="3376460" cy="140589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브라우저 스크롤 시 상단 네비게이션을 숨기며 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콘텐츠 영역이 확장 된다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altLang="ko-KR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77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624475" y="464638"/>
            <a:ext cx="11085095" cy="5951621"/>
            <a:chOff x="657726" y="481263"/>
            <a:chExt cx="11085095" cy="5951621"/>
          </a:xfrm>
        </p:grpSpPr>
        <p:sp>
          <p:nvSpPr>
            <p:cNvPr id="5" name="직사각형 4"/>
            <p:cNvSpPr/>
            <p:nvPr/>
          </p:nvSpPr>
          <p:spPr>
            <a:xfrm>
              <a:off x="657726" y="481263"/>
              <a:ext cx="11085095" cy="5951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175349" y="490520"/>
              <a:ext cx="8561209" cy="233580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지점 이미지</a:t>
              </a:r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194137" y="1812176"/>
              <a:ext cx="8548683" cy="462070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콘텐츠 </a:t>
              </a:r>
              <a:endParaRPr lang="ko-KR" altLang="en-US" dirty="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70252" y="481263"/>
              <a:ext cx="5431290" cy="59516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                                 메뉴 영역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실제 영역</a:t>
              </a:r>
              <a:r>
                <a:rPr lang="en-US" altLang="ko-KR" dirty="0" smtClean="0"/>
                <a:t>)</a:t>
              </a:r>
              <a:endParaRPr lang="ko-KR" altLang="en-US" dirty="0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670252" y="4430683"/>
              <a:ext cx="5431290" cy="200219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영역</a:t>
              </a:r>
              <a:endParaRPr lang="ko-KR" altLang="en-US" dirty="0"/>
            </a:p>
          </p:txBody>
        </p:sp>
      </p:grpSp>
      <p:sp>
        <p:nvSpPr>
          <p:cNvPr id="10" name="사각형 설명선 9"/>
          <p:cNvSpPr/>
          <p:nvPr/>
        </p:nvSpPr>
        <p:spPr>
          <a:xfrm>
            <a:off x="4717043" y="558655"/>
            <a:ext cx="3376460" cy="140589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메뉴의 각 리스트를 클릭 시 아래와 같이  </a:t>
            </a: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리스트별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영역이 생성된다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9927" y="650189"/>
            <a:ext cx="1895189" cy="1486182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Ex)</a:t>
            </a:r>
          </a:p>
          <a:p>
            <a:pPr algn="ctr"/>
            <a:r>
              <a:rPr lang="en-US" altLang="ko-KR" dirty="0" smtClean="0"/>
              <a:t>- </a:t>
            </a:r>
            <a:r>
              <a:rPr lang="ko-KR" altLang="en-US" dirty="0" smtClean="0"/>
              <a:t>지점 정보</a:t>
            </a:r>
            <a:endParaRPr lang="ko-KR" alt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1416384" y="1717228"/>
            <a:ext cx="4206240" cy="134345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지점 정보 영역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아래쪽 화살표 11"/>
          <p:cNvSpPr/>
          <p:nvPr/>
        </p:nvSpPr>
        <p:spPr>
          <a:xfrm rot="7882129">
            <a:off x="2302626" y="1534127"/>
            <a:ext cx="207818" cy="25711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020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657726" y="373197"/>
            <a:ext cx="11097620" cy="6150880"/>
            <a:chOff x="657726" y="481262"/>
            <a:chExt cx="11097620" cy="6150880"/>
          </a:xfrm>
        </p:grpSpPr>
        <p:sp>
          <p:nvSpPr>
            <p:cNvPr id="15" name="직사각형 14"/>
            <p:cNvSpPr/>
            <p:nvPr/>
          </p:nvSpPr>
          <p:spPr>
            <a:xfrm>
              <a:off x="657726" y="481263"/>
              <a:ext cx="11085095" cy="59516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670252" y="481262"/>
              <a:ext cx="2523885" cy="595162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메뉴 영역</a:t>
              </a:r>
              <a:endParaRPr lang="ko-KR" altLang="en-US" dirty="0"/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670252" y="4156819"/>
              <a:ext cx="2536411" cy="176018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날씨 영역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3181611" y="481264"/>
              <a:ext cx="8561209" cy="297581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지점 이미지</a:t>
              </a:r>
              <a:endParaRPr lang="ko-KR" altLang="en-US" dirty="0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657726" y="5917000"/>
              <a:ext cx="11097620" cy="71514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푸터</a:t>
              </a:r>
              <a:endParaRPr lang="ko-KR" altLang="en-US" dirty="0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3194137" y="3457073"/>
              <a:ext cx="8548683" cy="245992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콘텐츠 </a:t>
              </a:r>
              <a:endParaRPr lang="ko-KR" altLang="en-US" dirty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3198351" y="2119745"/>
            <a:ext cx="8544470" cy="3689190"/>
            <a:chOff x="3198350" y="3278980"/>
            <a:chExt cx="8544471" cy="3333372"/>
          </a:xfrm>
        </p:grpSpPr>
        <p:sp>
          <p:nvSpPr>
            <p:cNvPr id="31" name="직사각형 30"/>
            <p:cNvSpPr/>
            <p:nvPr/>
          </p:nvSpPr>
          <p:spPr>
            <a:xfrm>
              <a:off x="3198350" y="3286644"/>
              <a:ext cx="4245753" cy="1167081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영업 시간 정보 영역</a:t>
              </a:r>
              <a:endParaRPr lang="ko-KR" altLang="en-US" dirty="0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7456628" y="3278980"/>
              <a:ext cx="4286193" cy="117474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달력 영역</a:t>
              </a:r>
              <a:endParaRPr lang="ko-KR" altLang="en-US" dirty="0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198350" y="4453726"/>
              <a:ext cx="8544471" cy="112221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위치 정보 영역</a:t>
              </a:r>
              <a:endParaRPr lang="ko-KR" altLang="en-US" dirty="0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3198350" y="5575944"/>
              <a:ext cx="8544471" cy="103640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쇼핑 뉴스 영역</a:t>
              </a:r>
              <a:endParaRPr lang="ko-KR" altLang="en-US" dirty="0"/>
            </a:p>
          </p:txBody>
        </p:sp>
      </p:grpSp>
      <p:sp>
        <p:nvSpPr>
          <p:cNvPr id="24" name="사각형 설명선 23"/>
          <p:cNvSpPr/>
          <p:nvPr/>
        </p:nvSpPr>
        <p:spPr>
          <a:xfrm>
            <a:off x="7964310" y="4315610"/>
            <a:ext cx="3376460" cy="1405892"/>
          </a:xfrm>
          <a:prstGeom prst="wedgeRectCallou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 algn="ctr">
              <a:buAutoNum type="arabicPeriod"/>
            </a:pPr>
            <a:r>
              <a:rPr lang="ko-KR" altLang="en-US" sz="1200" dirty="0" err="1" smtClean="0">
                <a:solidFill>
                  <a:schemeClr val="bg1">
                    <a:lumMod val="50000"/>
                  </a:schemeClr>
                </a:solidFill>
              </a:rPr>
              <a:t>푸터</a:t>
            </a:r>
            <a:r>
              <a:rPr lang="ko-KR" altLang="en-US" sz="1200" dirty="0" smtClean="0">
                <a:solidFill>
                  <a:schemeClr val="bg1">
                    <a:lumMod val="50000"/>
                  </a:schemeClr>
                </a:solidFill>
              </a:rPr>
              <a:t> 영역은 스크롤 끝까지 내렸을 시 활성화 된다</a:t>
            </a:r>
            <a:r>
              <a:rPr lang="en-US" altLang="ko-KR" sz="1200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629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175</Words>
  <Application>Microsoft Office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mit</dc:creator>
  <cp:lastModifiedBy>mit</cp:lastModifiedBy>
  <cp:revision>8</cp:revision>
  <dcterms:created xsi:type="dcterms:W3CDTF">2024-07-08T05:52:09Z</dcterms:created>
  <dcterms:modified xsi:type="dcterms:W3CDTF">2024-07-08T06:55:00Z</dcterms:modified>
</cp:coreProperties>
</file>