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76400" y="241012"/>
            <a:ext cx="5550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Kurzanleitung Dampfross Online</a:t>
            </a:r>
            <a:endParaRPr lang="de-DE" sz="32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hrouded-lowlands-77068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786" y="1083072"/>
            <a:ext cx="7437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Vorhandene Pläne angucken: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Browser öffnen (Chrome, Firefox, neue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Folgende URL anpeilen: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shrouded-lowlands-77068.herokuapp.com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Menüpunkt „Return to Game...“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5" y="2590800"/>
            <a:ext cx="8862334" cy="284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55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786" y="1083072"/>
            <a:ext cx="83091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Fortsetzung „Vorhandene Pläne angucken“: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Passwort = Gamename =&gt; also als Passwort „denni“ für das Spiel „denni“ eintragen,</a:t>
            </a:r>
            <a:br>
              <a:rPr lang="de-DE" dirty="0" smtClean="0"/>
            </a:br>
            <a:r>
              <a:rPr lang="de-DE" dirty="0" smtClean="0"/>
              <a:t>(Das Spiel denni ist mit dem Dänemarkplan verknüpft)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Kurzen Moment warten, dann „Otti“ oder „Frank“ als Player auswählen.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Button „Next“ klicken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9" y="2591931"/>
            <a:ext cx="9020503" cy="39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2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786" y="1083072"/>
            <a:ext cx="775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Fortsetzung „Vorhandene Pläne angucken“: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Dann solltet ihr den Dänemarkplan nutzen können und Euer Bildschirm sollte </a:t>
            </a:r>
            <a:br>
              <a:rPr lang="de-DE" dirty="0" smtClean="0"/>
            </a:br>
            <a:r>
              <a:rPr lang="de-DE" dirty="0" smtClean="0"/>
              <a:t>in etwa wie folgt aussehen: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8" y="1995272"/>
            <a:ext cx="8839199" cy="44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74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786" y="1083072"/>
            <a:ext cx="80977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Fortsetzung „Vorhandene Pläne angucken“: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Man kann nun folgende Aktionen machen: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Strecken malen (Maus zum gewünschten Startort bewegen, linke Maustaste </a:t>
            </a:r>
            <a:br>
              <a:rPr lang="de-DE" dirty="0" smtClean="0"/>
            </a:br>
            <a:r>
              <a:rPr lang="de-DE" dirty="0" smtClean="0"/>
              <a:t>klicken, Maus zum Zielort führen, nochmal linke Maustaste)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Strecken löschen: Doppelklick auf Strecke mit gedrückter Strg Taste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Puppe bewegen: Mit linker Maustaste auf den bunten kleinen Kreis klicken </a:t>
            </a:r>
            <a:br>
              <a:rPr lang="de-DE" dirty="0" smtClean="0"/>
            </a:br>
            <a:r>
              <a:rPr lang="de-DE" dirty="0" smtClean="0"/>
              <a:t>und zum Zielort draggen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Punkte in die Scoretabelle rechts eintragen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In der Titleleiste: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Würfeln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Zum nächsten aktiven Spieler schalten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mtClean="0"/>
              <a:t>Aktion im Dropdown Action auswählen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44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Augustin</dc:creator>
  <cp:lastModifiedBy>User</cp:lastModifiedBy>
  <cp:revision>3</cp:revision>
  <dcterms:created xsi:type="dcterms:W3CDTF">2006-08-16T00:00:00Z</dcterms:created>
  <dcterms:modified xsi:type="dcterms:W3CDTF">2020-04-22T16:44:56Z</dcterms:modified>
</cp:coreProperties>
</file>