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A02BA-8BC7-9D19-A1FA-627432AD6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9A9F3C-EC3D-6C58-47FC-3A4DA505C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6AE40A-9021-F7B6-A9F1-4D86AC1B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352B3-2074-C6E6-AABD-AFFDCF47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99AB9-00A0-B65C-895A-F2B749C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62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ECCD0-0E5E-1825-5997-D16D2925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969657-DFDE-CA3E-F863-27DB2288A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22A679-AB57-40EE-4E54-DDBC075D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66E677-8016-3132-3CC7-E2D671A3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F5EA0C-1BDC-33A8-3743-EF43F537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2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09894F-C804-84A7-884D-33E7D5B29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7F7A9D-3A47-4C36-21C2-01CE7F393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227A1-6374-2396-E7EC-F55AC591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1D2373-47DF-BEBB-7AB8-8E592A85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A80D9-62D5-B9D7-BA63-917B44E7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1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9D22F-CFD4-2C24-1678-7EF0E3C5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E974B-DF2D-9BD7-F9F0-773DA528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F73A14-35F7-F7FE-F462-9057305D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D465E-FD23-15F0-F747-59CFBAB6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CABA8-ED88-7685-F074-D46DDCC9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1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DCB3E-1824-2231-1966-542304A8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340147-6AB6-F04C-8B8A-14E91DE3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D159E7-A73B-A14D-3F6E-6BD01126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E0444A-9465-A1B0-4C1F-BEADD2BA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CCE17B-F479-7659-5BB3-00F3AF59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15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99F12-C3D6-F81C-68D4-530E700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4A4CE-35A2-F68C-FBC6-0BD1F753B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B48EE7-1955-360F-AB7D-A2A447583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79B416-F89E-F1E1-C686-0B816C06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50B4C6-DA96-35A7-27B3-892157EB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DB6A7-6946-9719-09C3-C1362A07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22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4866F-A376-5989-4DC7-1FE9B9EA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F516E5-C867-1924-195E-5C065E75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4CA2A-B114-23B8-2996-0F6871BB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E4A598-C5AF-252B-AD62-2D004E7AD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0D8846-ADB8-5E45-D2D6-93CB6A8F6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4FE0C0-E5B9-517E-840D-0C5482F1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0EAFD7-6A31-918F-7A9B-C2FC7016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072FC0-9299-06BA-B6EF-0B029789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37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4FC4E-67D1-FCDC-654C-D24F5B3C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1363DA-5220-AF8D-3FE7-E30BCC23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0FA55B-F71C-83DA-15EF-18934229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BEBC57-8708-FF82-623B-9FC04988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E9161E-09F0-6F90-9582-1FA15B45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B7E655-BE46-4CA8-83AB-2886D644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366CC2-3837-F143-AE68-150A08B6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8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7B2D6-FFFA-AE1A-FA4F-80A671AD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24B96-8AFA-0AF2-8947-1A7C014F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2A252B-B816-3C1E-062A-A6A57174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2E9703-6082-7C1F-EF3A-0BA38581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171AAF-798D-D495-EEAA-C08043AC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223B87-5FDD-9910-C79B-79F3C561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9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42095-3224-36D3-54E9-F95D9EC6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FECA9A-BC01-5107-71E9-81ADE6CFB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895D89-DB57-F6AD-5830-FBA61C39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96A3A1-91CC-649F-D3E5-A476DC11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0D49-BE56-433C-9495-E788702AA953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BA27EA-D789-07ED-1DC2-071B25EE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41F4DF-AD8E-0F24-D417-CAEE3407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EF41-558E-4AFD-B690-ECDF6FBE5F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0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02EB79-02C7-B65B-59DE-D62A86CF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4AC963-D2D6-1666-17A7-E557DD53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8FF508-1A0A-6DE8-C183-D707CB0EC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5630D49-BE56-433C-9495-E788702AA953}" type="datetimeFigureOut">
              <a:rPr lang="zh-TW" altLang="en-US" smtClean="0"/>
              <a:pPr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D8B22-109F-3A0F-9069-EC659052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DBE92-E6F6-11AF-C278-74AA50AAF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939EF41-558E-4AFD-B690-ECDF6FBE5F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21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5A48D-679A-0333-14DE-8F8818A8A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LLM</a:t>
            </a:r>
            <a:r>
              <a:rPr lang="zh-TW" altLang="en-US" dirty="0"/>
              <a:t>評分流程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744F2-F586-DBE9-12AB-BEB07A6C5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46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874CC-F075-E05D-E1B1-8F45C5AC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ADD1E-2353-9333-709D-CBA1F3B7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為了避免</a:t>
            </a:r>
            <a:r>
              <a:rPr lang="en-US" altLang="zh-TW" dirty="0"/>
              <a:t>LLM</a:t>
            </a:r>
            <a:r>
              <a:rPr lang="zh-TW" altLang="en-US" dirty="0"/>
              <a:t>產生幻覺，造成使用者相信錯誤資訊</a:t>
            </a:r>
          </a:p>
        </p:txBody>
      </p:sp>
    </p:spTree>
    <p:extLst>
      <p:ext uri="{BB962C8B-B14F-4D97-AF65-F5344CB8AC3E}">
        <p14:creationId xmlns:p14="http://schemas.microsoft.com/office/powerpoint/2010/main" val="26715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摺角紙張 3">
            <a:extLst>
              <a:ext uri="{FF2B5EF4-FFF2-40B4-BE49-F238E27FC236}">
                <a16:creationId xmlns:a16="http://schemas.microsoft.com/office/drawing/2014/main" id="{2859E2DE-09A4-582A-82C8-AE16EEF2167A}"/>
              </a:ext>
            </a:extLst>
          </p:cNvPr>
          <p:cNvSpPr/>
          <p:nvPr/>
        </p:nvSpPr>
        <p:spPr>
          <a:xfrm>
            <a:off x="43052" y="2461650"/>
            <a:ext cx="1102659" cy="1272988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Question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A2EA826-9179-4105-B7E5-977910E5E2A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45711" y="3097864"/>
            <a:ext cx="360360" cy="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BF77DD5-F932-3614-AFE2-54B948391EDB}"/>
              </a:ext>
            </a:extLst>
          </p:cNvPr>
          <p:cNvSpPr/>
          <p:nvPr/>
        </p:nvSpPr>
        <p:spPr>
          <a:xfrm>
            <a:off x="1506071" y="2674842"/>
            <a:ext cx="753034" cy="820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RAG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2479544-A883-D4E1-EAB8-3EF5618BD192}"/>
              </a:ext>
            </a:extLst>
          </p:cNvPr>
          <p:cNvCxnSpPr>
            <a:cxnSpLocks/>
          </p:cNvCxnSpPr>
          <p:nvPr/>
        </p:nvCxnSpPr>
        <p:spPr>
          <a:xfrm>
            <a:off x="2259105" y="3084977"/>
            <a:ext cx="475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265ABBC-BE29-3E29-5E76-3BEB12F29D39}"/>
              </a:ext>
            </a:extLst>
          </p:cNvPr>
          <p:cNvSpPr/>
          <p:nvPr/>
        </p:nvSpPr>
        <p:spPr>
          <a:xfrm>
            <a:off x="2734234" y="2674842"/>
            <a:ext cx="1102659" cy="820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Answer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415191B-B420-9DB2-8941-8631A3EC18B9}"/>
              </a:ext>
            </a:extLst>
          </p:cNvPr>
          <p:cNvSpPr txBox="1"/>
          <p:nvPr/>
        </p:nvSpPr>
        <p:spPr>
          <a:xfrm>
            <a:off x="4840942" y="47512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LLM Judge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7195BC2-D21A-0A83-7E59-1956B0DFAE94}"/>
              </a:ext>
            </a:extLst>
          </p:cNvPr>
          <p:cNvCxnSpPr>
            <a:cxnSpLocks/>
            <a:stCxn id="23" idx="3"/>
            <a:endCxn id="50" idx="1"/>
          </p:cNvCxnSpPr>
          <p:nvPr/>
        </p:nvCxnSpPr>
        <p:spPr>
          <a:xfrm flipV="1">
            <a:off x="3836893" y="1969432"/>
            <a:ext cx="766480" cy="1115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8B60860-FC15-9C95-BE7D-48A8AAC92526}"/>
              </a:ext>
            </a:extLst>
          </p:cNvPr>
          <p:cNvCxnSpPr>
            <a:cxnSpLocks/>
            <a:stCxn id="50" idx="3"/>
            <a:endCxn id="59" idx="1"/>
          </p:cNvCxnSpPr>
          <p:nvPr/>
        </p:nvCxnSpPr>
        <p:spPr>
          <a:xfrm flipV="1">
            <a:off x="5414683" y="1957667"/>
            <a:ext cx="151283" cy="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D887F12-AA3E-EE48-9E04-A9346C707D1F}"/>
              </a:ext>
            </a:extLst>
          </p:cNvPr>
          <p:cNvCxnSpPr>
            <a:cxnSpLocks/>
            <a:stCxn id="23" idx="3"/>
            <a:endCxn id="49" idx="1"/>
          </p:cNvCxnSpPr>
          <p:nvPr/>
        </p:nvCxnSpPr>
        <p:spPr>
          <a:xfrm>
            <a:off x="3836893" y="3084977"/>
            <a:ext cx="766479" cy="129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ECF44D3-C433-DA49-EA66-48E11F15B1BB}"/>
              </a:ext>
            </a:extLst>
          </p:cNvPr>
          <p:cNvSpPr/>
          <p:nvPr/>
        </p:nvSpPr>
        <p:spPr>
          <a:xfrm>
            <a:off x="4603372" y="3974165"/>
            <a:ext cx="811311" cy="820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LLM-2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AA58711-ACBB-5A3C-3AE6-B2B0A5F9C240}"/>
              </a:ext>
            </a:extLst>
          </p:cNvPr>
          <p:cNvSpPr/>
          <p:nvPr/>
        </p:nvSpPr>
        <p:spPr>
          <a:xfrm>
            <a:off x="4603373" y="1559297"/>
            <a:ext cx="811310" cy="820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LLM-1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8B0E8F4A-1BC0-11E1-E949-D3739925F0B9}"/>
              </a:ext>
            </a:extLst>
          </p:cNvPr>
          <p:cNvCxnSpPr>
            <a:cxnSpLocks/>
          </p:cNvCxnSpPr>
          <p:nvPr/>
        </p:nvCxnSpPr>
        <p:spPr>
          <a:xfrm>
            <a:off x="1340224" y="4610657"/>
            <a:ext cx="475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13336A0-6AB4-9427-938F-00C802BB0D32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 flipV="1">
            <a:off x="5414683" y="4365248"/>
            <a:ext cx="151282" cy="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4BB0C74-CD7E-9C89-D8F8-B0482A0CB020}"/>
              </a:ext>
            </a:extLst>
          </p:cNvPr>
          <p:cNvSpPr/>
          <p:nvPr/>
        </p:nvSpPr>
        <p:spPr>
          <a:xfrm>
            <a:off x="5565966" y="1547532"/>
            <a:ext cx="811310" cy="820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Point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7DEF93C-94D6-4852-E1AF-9E4297325C65}"/>
              </a:ext>
            </a:extLst>
          </p:cNvPr>
          <p:cNvSpPr/>
          <p:nvPr/>
        </p:nvSpPr>
        <p:spPr>
          <a:xfrm>
            <a:off x="5565965" y="3955113"/>
            <a:ext cx="811311" cy="8202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Point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201A592-1842-9563-81D0-5D85F068B9E7}"/>
              </a:ext>
            </a:extLst>
          </p:cNvPr>
          <p:cNvSpPr/>
          <p:nvPr/>
        </p:nvSpPr>
        <p:spPr>
          <a:xfrm>
            <a:off x="6483870" y="1547532"/>
            <a:ext cx="217398" cy="3216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281671E-2435-E8BC-1542-1F2C8AC18866}"/>
              </a:ext>
            </a:extLst>
          </p:cNvPr>
          <p:cNvSpPr txBox="1"/>
          <p:nvPr/>
        </p:nvSpPr>
        <p:spPr>
          <a:xfrm rot="18327333">
            <a:off x="3332625" y="211279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Thread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54960DC-4078-EE0F-1882-984A53EED984}"/>
              </a:ext>
            </a:extLst>
          </p:cNvPr>
          <p:cNvSpPr txBox="1"/>
          <p:nvPr/>
        </p:nvSpPr>
        <p:spPr>
          <a:xfrm rot="3460005">
            <a:off x="3288182" y="365166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Thread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4802C22-36F3-5F42-42BB-4EFE0DFDB521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701268" y="3155575"/>
            <a:ext cx="317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44D71B6-BFA6-4BCD-D52B-5A54D71EAAD3}"/>
              </a:ext>
            </a:extLst>
          </p:cNvPr>
          <p:cNvSpPr/>
          <p:nvPr/>
        </p:nvSpPr>
        <p:spPr>
          <a:xfrm>
            <a:off x="2725487" y="4000499"/>
            <a:ext cx="921269" cy="7569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Prompt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E74D488-EC5C-EBE5-D882-688AF3410F40}"/>
              </a:ext>
            </a:extLst>
          </p:cNvPr>
          <p:cNvSpPr/>
          <p:nvPr/>
        </p:nvSpPr>
        <p:spPr>
          <a:xfrm>
            <a:off x="2728281" y="1622615"/>
            <a:ext cx="921269" cy="7569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Prompt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DB725F0B-E42D-BBEE-D3A7-6BE853303BB6}"/>
              </a:ext>
            </a:extLst>
          </p:cNvPr>
          <p:cNvCxnSpPr>
            <a:cxnSpLocks/>
            <a:stCxn id="88" idx="3"/>
            <a:endCxn id="49" idx="1"/>
          </p:cNvCxnSpPr>
          <p:nvPr/>
        </p:nvCxnSpPr>
        <p:spPr>
          <a:xfrm>
            <a:off x="3646756" y="4378975"/>
            <a:ext cx="956616" cy="5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41E273C-1B68-3E95-7976-886A1D0A26F8}"/>
              </a:ext>
            </a:extLst>
          </p:cNvPr>
          <p:cNvCxnSpPr>
            <a:cxnSpLocks/>
            <a:stCxn id="89" idx="3"/>
            <a:endCxn id="50" idx="1"/>
          </p:cNvCxnSpPr>
          <p:nvPr/>
        </p:nvCxnSpPr>
        <p:spPr>
          <a:xfrm flipV="1">
            <a:off x="3649550" y="1969432"/>
            <a:ext cx="953823" cy="3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1B8CEFC2-4B04-AE08-0122-87398FD04622}"/>
              </a:ext>
            </a:extLst>
          </p:cNvPr>
          <p:cNvSpPr/>
          <p:nvPr/>
        </p:nvSpPr>
        <p:spPr>
          <a:xfrm>
            <a:off x="7008526" y="2777099"/>
            <a:ext cx="1050745" cy="7569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Average Point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5" name="流程圖: 決策 104">
            <a:extLst>
              <a:ext uri="{FF2B5EF4-FFF2-40B4-BE49-F238E27FC236}">
                <a16:creationId xmlns:a16="http://schemas.microsoft.com/office/drawing/2014/main" id="{60F9D0B1-FDBB-AA51-0A29-13EE8F7DC13E}"/>
              </a:ext>
            </a:extLst>
          </p:cNvPr>
          <p:cNvSpPr/>
          <p:nvPr/>
        </p:nvSpPr>
        <p:spPr>
          <a:xfrm>
            <a:off x="8441209" y="2454365"/>
            <a:ext cx="2033114" cy="152568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&lt;X Point</a:t>
            </a:r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DE711179-DD0E-80A8-8FEF-AE19AA556F45}"/>
              </a:ext>
            </a:extLst>
          </p:cNvPr>
          <p:cNvCxnSpPr>
            <a:cxnSpLocks/>
            <a:stCxn id="105" idx="2"/>
            <a:endCxn id="118" idx="0"/>
          </p:cNvCxnSpPr>
          <p:nvPr/>
        </p:nvCxnSpPr>
        <p:spPr>
          <a:xfrm>
            <a:off x="9457766" y="3980047"/>
            <a:ext cx="8747" cy="957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5D351C8F-A1F3-1C09-FDBB-6D50BE663771}"/>
              </a:ext>
            </a:extLst>
          </p:cNvPr>
          <p:cNvCxnSpPr>
            <a:cxnSpLocks/>
            <a:stCxn id="105" idx="0"/>
            <a:endCxn id="116" idx="2"/>
          </p:cNvCxnSpPr>
          <p:nvPr/>
        </p:nvCxnSpPr>
        <p:spPr>
          <a:xfrm flipV="1">
            <a:off x="9457766" y="1757433"/>
            <a:ext cx="8747" cy="696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D9F8A4A4-B4F5-7E94-EB29-78D4FBFCF721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8059271" y="3155575"/>
            <a:ext cx="381938" cy="6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756770B-6006-BCF2-10D0-24A5FFF475FD}"/>
              </a:ext>
            </a:extLst>
          </p:cNvPr>
          <p:cNvSpPr/>
          <p:nvPr/>
        </p:nvSpPr>
        <p:spPr>
          <a:xfrm>
            <a:off x="8941140" y="1000481"/>
            <a:ext cx="1050745" cy="7569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Don’t use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126CC5F-E164-9A7D-DF8D-7AAFA6786D8B}"/>
              </a:ext>
            </a:extLst>
          </p:cNvPr>
          <p:cNvSpPr/>
          <p:nvPr/>
        </p:nvSpPr>
        <p:spPr>
          <a:xfrm>
            <a:off x="8941140" y="4937593"/>
            <a:ext cx="1050745" cy="7569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276BB26C-7187-1D97-46F9-979B7F58DBA4}"/>
              </a:ext>
            </a:extLst>
          </p:cNvPr>
          <p:cNvSpPr txBox="1"/>
          <p:nvPr/>
        </p:nvSpPr>
        <p:spPr>
          <a:xfrm>
            <a:off x="9148066" y="19522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56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37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微軟正黑體</vt:lpstr>
      <vt:lpstr>Arial</vt:lpstr>
      <vt:lpstr>Office 佈景主題</vt:lpstr>
      <vt:lpstr>LLM評分流程</vt:lpstr>
      <vt:lpstr>動機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廷恩 陳</dc:creator>
  <cp:lastModifiedBy>廷恩 陳</cp:lastModifiedBy>
  <cp:revision>3</cp:revision>
  <dcterms:created xsi:type="dcterms:W3CDTF">2024-12-13T03:39:14Z</dcterms:created>
  <dcterms:modified xsi:type="dcterms:W3CDTF">2024-12-17T06:48:36Z</dcterms:modified>
</cp:coreProperties>
</file>