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974C63-E2A5-2CA7-BFAB-15DB9F629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2E2E479-36EE-5333-342D-E64C294C6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2B04D8-D9B9-30A3-3C25-AEBA5E721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D75D-B416-4154-B313-9BD9F0D2F358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2EBCFA-7B21-8401-3622-959E04DA0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471403-2584-3FE7-5135-DCD3F1AA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DA30-C68C-4CB9-98C6-F7A699B64A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11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73425-2F8A-859B-6F87-D54B16FE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D930688-DDEE-9AE6-9E72-134EFC049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0E4F1F-0506-E351-D83B-C9C248A9C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D75D-B416-4154-B313-9BD9F0D2F358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99EC6C-98D5-7152-C734-3462BE497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C0FF05-C8E7-0DB1-4AA7-B4F8440E3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DA30-C68C-4CB9-98C6-F7A699B64A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121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3EAB5E6-F724-6580-9C41-ED5B5BBED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36C0967-605A-B24F-FFD1-6EA7B9901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CF679D-390E-8F66-6AD7-9201A3B35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D75D-B416-4154-B313-9BD9F0D2F358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CF58EB-D53D-F64C-5BD6-90C19839B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8820EE-7A21-F3A5-9BB6-EB9806D4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DA30-C68C-4CB9-98C6-F7A699B64A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94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1EF3DF-1482-C8C9-A9BF-8528F51CF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6E04BF-BBA2-795A-3339-AB5098CC3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DAC765-A7EF-E61D-BBA4-AB9A5F48A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D75D-B416-4154-B313-9BD9F0D2F358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7AE282-0664-E056-7616-50AED578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3236DF-BEDE-B263-36FE-656711700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DA30-C68C-4CB9-98C6-F7A699B64A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85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36C884-E584-7203-5A7C-926292244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BEB90E-5E34-2774-ECC8-6FE7CA9DC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CA0CEC-119F-0898-1501-9E78ACC32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D75D-B416-4154-B313-9BD9F0D2F358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488160-080E-614E-2183-CE9147C2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25AADE-847E-7080-F776-425634872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DA30-C68C-4CB9-98C6-F7A699B64A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06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BDFA3-DF3A-BCA6-AC95-35F9058FB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F218E-9FED-B66B-1657-F39E98E15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D431558-236D-E402-117B-C3AFC4375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0C91830-6D0C-CA21-93F1-2573ECF0B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D75D-B416-4154-B313-9BD9F0D2F358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A34DE00-1356-38AE-196F-70DC9974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704294-40E4-BC30-9DB3-AD22F1D1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DA30-C68C-4CB9-98C6-F7A699B64A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9588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5DED32-328E-2558-DDA5-1400EA00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8D3B9D-0AF0-501C-BE7A-EAD1D7B53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4F894C-FD4E-911E-B77C-B9D01F453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6553132-ABB6-239A-465D-6565168CB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847EEA7-BA7C-3A3C-20F4-F195060D7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2426975-4C08-CC77-1BD5-CD310687A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D75D-B416-4154-B313-9BD9F0D2F358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99641F2-32CE-DE9B-9004-597908930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C60BE37-4407-A85A-1015-E01F8A5E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DA30-C68C-4CB9-98C6-F7A699B64A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273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F822E-61B6-CFF0-AD0A-8031EE0C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1EEDDE4-FAC7-4A5F-50E8-8D2E5080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D75D-B416-4154-B313-9BD9F0D2F358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10C09A4-D45A-A1AE-C0AD-4D1531DA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E1A8953-1300-695B-8A52-8BB3D031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DA30-C68C-4CB9-98C6-F7A699B64A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35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C592132-0284-3B2E-2C48-6D2654580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D75D-B416-4154-B313-9BD9F0D2F358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20A3432-39F2-5382-4D4B-674D0BDAA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A15E57-5ECA-89C4-C503-5D85EF8D1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DA30-C68C-4CB9-98C6-F7A699B64A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4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D97943-6078-00B3-B8D9-6AD986388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3DAE7D-0413-1670-DFC3-562056B9C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3B3202-7FF5-A95E-DB2A-80AECD53B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C415005-BE9D-9E8C-1940-E1880620D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D75D-B416-4154-B313-9BD9F0D2F358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7DECD5A-4807-32F7-30ED-1413A25CB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335BFD-A46D-AFB5-DBDD-0CB1205C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DA30-C68C-4CB9-98C6-F7A699B64A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870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F2E46-66C8-7E2A-0670-98EA9CE31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34819ED-3588-6AE3-553C-A5BD66059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F236454-250F-2D4C-8A86-5C4805396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7DAE25-6239-A224-70A6-E34344D0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D75D-B416-4154-B313-9BD9F0D2F358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C59C04-20D6-0528-31FD-281DA466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38C473-8C6B-5C37-79C5-858912C5F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8DA30-C68C-4CB9-98C6-F7A699B64A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42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80BE7EA-E0C8-8554-B18D-3A429079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04C519-9739-F92E-7234-58A99025F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4F6FD3-4EA8-5B9D-C5FF-48F19037A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6CD75D-B416-4154-B313-9BD9F0D2F358}" type="datetimeFigureOut">
              <a:rPr lang="zh-TW" altLang="en-US" smtClean="0"/>
              <a:t>2025/1/19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757897-D235-9766-9207-EFEC46D8A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63CCFF-770F-830A-0E14-67622785B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78DA30-C68C-4CB9-98C6-F7A699B64A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87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91F45A9-0D9E-4485-59A4-9EF55D593772}"/>
              </a:ext>
            </a:extLst>
          </p:cNvPr>
          <p:cNvSpPr/>
          <p:nvPr/>
        </p:nvSpPr>
        <p:spPr>
          <a:xfrm>
            <a:off x="1001485" y="457200"/>
            <a:ext cx="10664890" cy="5943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F73145B-B8C4-4DA1-C1B6-8EC732501AAF}"/>
              </a:ext>
            </a:extLst>
          </p:cNvPr>
          <p:cNvCxnSpPr>
            <a:cxnSpLocks/>
          </p:cNvCxnSpPr>
          <p:nvPr/>
        </p:nvCxnSpPr>
        <p:spPr>
          <a:xfrm>
            <a:off x="3247053" y="457200"/>
            <a:ext cx="0" cy="5943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A1D1AA3-5FDE-6799-9895-E1DF8640AC28}"/>
              </a:ext>
            </a:extLst>
          </p:cNvPr>
          <p:cNvSpPr/>
          <p:nvPr/>
        </p:nvSpPr>
        <p:spPr>
          <a:xfrm>
            <a:off x="3620277" y="5346441"/>
            <a:ext cx="7464489" cy="84908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輸入問題</a:t>
            </a:r>
            <a:r>
              <a:rPr lang="en-US" altLang="zh-TW" dirty="0">
                <a:solidFill>
                  <a:schemeClr val="tx1"/>
                </a:solidFill>
              </a:rPr>
              <a:t>….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箭號: 向左 11">
            <a:extLst>
              <a:ext uri="{FF2B5EF4-FFF2-40B4-BE49-F238E27FC236}">
                <a16:creationId xmlns:a16="http://schemas.microsoft.com/office/drawing/2014/main" id="{C4F7F729-C7CF-B04E-96CF-C66CB24632CB}"/>
              </a:ext>
            </a:extLst>
          </p:cNvPr>
          <p:cNvSpPr/>
          <p:nvPr/>
        </p:nvSpPr>
        <p:spPr>
          <a:xfrm rot="5400000">
            <a:off x="10566919" y="5621693"/>
            <a:ext cx="354563" cy="29858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流程圖: 接點 12">
            <a:extLst>
              <a:ext uri="{FF2B5EF4-FFF2-40B4-BE49-F238E27FC236}">
                <a16:creationId xmlns:a16="http://schemas.microsoft.com/office/drawing/2014/main" id="{154E1685-F1B3-F84C-1679-559372267EA9}"/>
              </a:ext>
            </a:extLst>
          </p:cNvPr>
          <p:cNvSpPr/>
          <p:nvPr/>
        </p:nvSpPr>
        <p:spPr>
          <a:xfrm>
            <a:off x="1001485" y="1194324"/>
            <a:ext cx="460307" cy="41054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流程圖: 接點 13">
            <a:extLst>
              <a:ext uri="{FF2B5EF4-FFF2-40B4-BE49-F238E27FC236}">
                <a16:creationId xmlns:a16="http://schemas.microsoft.com/office/drawing/2014/main" id="{066E1ED5-7198-AD2C-A714-08BD06B3AABD}"/>
              </a:ext>
            </a:extLst>
          </p:cNvPr>
          <p:cNvSpPr/>
          <p:nvPr/>
        </p:nvSpPr>
        <p:spPr>
          <a:xfrm>
            <a:off x="2743205" y="2438406"/>
            <a:ext cx="460307" cy="41054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流程圖: 替代程序 14">
            <a:extLst>
              <a:ext uri="{FF2B5EF4-FFF2-40B4-BE49-F238E27FC236}">
                <a16:creationId xmlns:a16="http://schemas.microsoft.com/office/drawing/2014/main" id="{B51C6D33-2793-FC23-2B9E-D3AAF37E022D}"/>
              </a:ext>
            </a:extLst>
          </p:cNvPr>
          <p:cNvSpPr/>
          <p:nvPr/>
        </p:nvSpPr>
        <p:spPr>
          <a:xfrm>
            <a:off x="1505333" y="1194324"/>
            <a:ext cx="1635969" cy="634482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流程圖: 替代程序 15">
            <a:extLst>
              <a:ext uri="{FF2B5EF4-FFF2-40B4-BE49-F238E27FC236}">
                <a16:creationId xmlns:a16="http://schemas.microsoft.com/office/drawing/2014/main" id="{A7BA06D0-0A47-6173-0008-1FFE19812F38}"/>
              </a:ext>
            </a:extLst>
          </p:cNvPr>
          <p:cNvSpPr/>
          <p:nvPr/>
        </p:nvSpPr>
        <p:spPr>
          <a:xfrm>
            <a:off x="1107236" y="2438406"/>
            <a:ext cx="1635969" cy="634482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流程圖: 接點 17">
            <a:extLst>
              <a:ext uri="{FF2B5EF4-FFF2-40B4-BE49-F238E27FC236}">
                <a16:creationId xmlns:a16="http://schemas.microsoft.com/office/drawing/2014/main" id="{244237CA-B73A-3999-9991-5A49E498EC21}"/>
              </a:ext>
            </a:extLst>
          </p:cNvPr>
          <p:cNvSpPr/>
          <p:nvPr/>
        </p:nvSpPr>
        <p:spPr>
          <a:xfrm>
            <a:off x="3890877" y="1859900"/>
            <a:ext cx="637589" cy="597161"/>
          </a:xfrm>
          <a:prstGeom prst="flowChartConnector">
            <a:avLst/>
          </a:prstGeom>
          <a:solidFill>
            <a:srgbClr val="D9D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AI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流程圖: 替代程序 18">
            <a:extLst>
              <a:ext uri="{FF2B5EF4-FFF2-40B4-BE49-F238E27FC236}">
                <a16:creationId xmlns:a16="http://schemas.microsoft.com/office/drawing/2014/main" id="{DAB07E3D-7C1F-D01B-42F8-164316463274}"/>
              </a:ext>
            </a:extLst>
          </p:cNvPr>
          <p:cNvSpPr/>
          <p:nvPr/>
        </p:nvSpPr>
        <p:spPr>
          <a:xfrm>
            <a:off x="6718043" y="662474"/>
            <a:ext cx="4245424" cy="699795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流程圖: 替代程序 20">
            <a:extLst>
              <a:ext uri="{FF2B5EF4-FFF2-40B4-BE49-F238E27FC236}">
                <a16:creationId xmlns:a16="http://schemas.microsoft.com/office/drawing/2014/main" id="{A10BD903-57FF-D495-4F63-9692850B49B9}"/>
              </a:ext>
            </a:extLst>
          </p:cNvPr>
          <p:cNvSpPr/>
          <p:nvPr/>
        </p:nvSpPr>
        <p:spPr>
          <a:xfrm>
            <a:off x="4528466" y="1859900"/>
            <a:ext cx="6435001" cy="522516"/>
          </a:xfrm>
          <a:prstGeom prst="flowChartAlternateProcess">
            <a:avLst/>
          </a:prstGeom>
          <a:solidFill>
            <a:srgbClr val="D9D9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F3486EC-5554-3414-B787-6E985143F12D}"/>
              </a:ext>
            </a:extLst>
          </p:cNvPr>
          <p:cNvSpPr txBox="1"/>
          <p:nvPr/>
        </p:nvSpPr>
        <p:spPr>
          <a:xfrm>
            <a:off x="1001484" y="497992"/>
            <a:ext cx="224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AI</a:t>
            </a:r>
            <a:r>
              <a:rPr lang="zh-TW" altLang="en-US" sz="2800" dirty="0"/>
              <a:t>評審</a:t>
            </a:r>
          </a:p>
        </p:txBody>
      </p:sp>
    </p:spTree>
    <p:extLst>
      <p:ext uri="{BB962C8B-B14F-4D97-AF65-F5344CB8AC3E}">
        <p14:creationId xmlns:p14="http://schemas.microsoft.com/office/powerpoint/2010/main" val="3176740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寬螢幕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廷恩 陳</dc:creator>
  <cp:lastModifiedBy>廷恩 陳</cp:lastModifiedBy>
  <cp:revision>1</cp:revision>
  <dcterms:created xsi:type="dcterms:W3CDTF">2025-01-19T06:24:49Z</dcterms:created>
  <dcterms:modified xsi:type="dcterms:W3CDTF">2025-01-19T06:24:49Z</dcterms:modified>
</cp:coreProperties>
</file>